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7">
  <p:sldMasterIdLst>
    <p:sldMasterId id="2147483674" r:id="rId1"/>
  </p:sldMasterIdLst>
  <p:notesMasterIdLst>
    <p:notesMasterId r:id="rId19"/>
  </p:notesMasterIdLst>
  <p:handoutMasterIdLst>
    <p:handoutMasterId r:id="rId20"/>
  </p:handoutMasterIdLst>
  <p:sldIdLst>
    <p:sldId id="256" r:id="rId2"/>
    <p:sldId id="257" r:id="rId3"/>
    <p:sldId id="260" r:id="rId4"/>
    <p:sldId id="305" r:id="rId5"/>
    <p:sldId id="310" r:id="rId6"/>
    <p:sldId id="320" r:id="rId7"/>
    <p:sldId id="313" r:id="rId8"/>
    <p:sldId id="306" r:id="rId9"/>
    <p:sldId id="312" r:id="rId10"/>
    <p:sldId id="307" r:id="rId11"/>
    <p:sldId id="309" r:id="rId12"/>
    <p:sldId id="314" r:id="rId13"/>
    <p:sldId id="316" r:id="rId14"/>
    <p:sldId id="315" r:id="rId15"/>
    <p:sldId id="317" r:id="rId16"/>
    <p:sldId id="311" r:id="rId17"/>
    <p:sldId id="321" r:id="rId18"/>
  </p:sldIdLst>
  <p:sldSz cx="9144000" cy="5143500" type="screen16x9"/>
  <p:notesSz cx="6858000" cy="9144000"/>
  <p:embeddedFontLst>
    <p:embeddedFont>
      <p:font typeface="Assistant" pitchFamily="2" charset="-79"/>
      <p:regular r:id="rId21"/>
      <p:bold r:id="rId22"/>
    </p:embeddedFont>
    <p:embeddedFont>
      <p:font typeface="Big Shoulders Display" panose="020B0604020202020204" charset="0"/>
      <p:regular r:id="rId23"/>
      <p:bold r:id="rId24"/>
    </p:embeddedFont>
    <p:embeddedFont>
      <p:font typeface="Calibri" panose="020F0502020204030204" pitchFamily="34" charset="0"/>
      <p:regular r:id="rId25"/>
      <p:bold r:id="rId26"/>
      <p:italic r:id="rId27"/>
      <p:boldItalic r:id="rId28"/>
    </p:embeddedFont>
    <p:embeddedFont>
      <p:font typeface="Cambria Math" panose="02040503050406030204" pitchFamily="18" charset="0"/>
      <p:regular r:id="rId29"/>
    </p:embeddedFont>
    <p:embeddedFont>
      <p:font typeface="Fira Sans Condensed" panose="020B0604020202020204" charset="0"/>
      <p:regular r:id="rId30"/>
      <p:bold r:id="rId31"/>
      <p:italic r:id="rId32"/>
      <p:boldItalic r:id="rId33"/>
    </p:embeddedFont>
    <p:embeddedFont>
      <p:font typeface="Miriam" panose="020B0502050101010101" pitchFamily="34" charset="-79"/>
      <p:regular r:id="rId34"/>
    </p:embeddedFont>
    <p:embeddedFont>
      <p:font typeface="Roboto Condensed Light" panose="02000000000000000000" pitchFamily="2" charset="0"/>
      <p:regular r:id="rId35"/>
      <p:italic r:id="rId36"/>
    </p:embeddedFont>
    <p:embeddedFont>
      <p:font typeface="Sulphur Point" panose="020B0604020202020204"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8D859CA-AD29-4BA7-B6A7-9CC875C140E5}">
  <a:tblStyle styleId="{48D859CA-AD29-4BA7-B6A7-9CC875C140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41" autoAdjust="0"/>
    <p:restoredTop sz="94660"/>
  </p:normalViewPr>
  <p:slideViewPr>
    <p:cSldViewPr snapToGrid="0">
      <p:cViewPr varScale="1">
        <p:scale>
          <a:sx n="142" d="100"/>
          <a:sy n="142" d="100"/>
        </p:scale>
        <p:origin x="115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29" Type="http://schemas.openxmlformats.org/officeDocument/2006/relationships/font" Target="fonts/font9.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a:extLst>
              <a:ext uri="{FF2B5EF4-FFF2-40B4-BE49-F238E27FC236}">
                <a16:creationId xmlns:a16="http://schemas.microsoft.com/office/drawing/2014/main" id="{0DF22597-6FF1-4A2C-8E1D-683D8503A64F}"/>
              </a:ext>
            </a:extLst>
          </p:cNvPr>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a:extLst>
              <a:ext uri="{FF2B5EF4-FFF2-40B4-BE49-F238E27FC236}">
                <a16:creationId xmlns:a16="http://schemas.microsoft.com/office/drawing/2014/main" id="{B2702540-71C4-4F05-A998-3ABD6058C66E}"/>
              </a:ext>
            </a:extLst>
          </p:cNvPr>
          <p:cNvSpPr>
            <a:spLocks noGrp="1"/>
          </p:cNvSpPr>
          <p:nvPr>
            <p:ph type="dt" sz="quarter" idx="1"/>
          </p:nvPr>
        </p:nvSpPr>
        <p:spPr>
          <a:xfrm>
            <a:off x="1588" y="0"/>
            <a:ext cx="2971800" cy="458788"/>
          </a:xfrm>
          <a:prstGeom prst="rect">
            <a:avLst/>
          </a:prstGeom>
        </p:spPr>
        <p:txBody>
          <a:bodyPr vert="horz" lIns="91440" tIns="45720" rIns="91440" bIns="45720" rtlCol="1"/>
          <a:lstStyle>
            <a:lvl1pPr algn="l">
              <a:defRPr sz="1200"/>
            </a:lvl1pPr>
          </a:lstStyle>
          <a:p>
            <a:fld id="{2239F97C-8F30-4389-BA07-BA5E313D861C}" type="datetimeFigureOut">
              <a:rPr lang="he-IL" smtClean="0"/>
              <a:t>כ"ו/תמוז/תשפ"א</a:t>
            </a:fld>
            <a:endParaRPr lang="he-IL"/>
          </a:p>
        </p:txBody>
      </p:sp>
      <p:sp>
        <p:nvSpPr>
          <p:cNvPr id="4" name="מציין מיקום של כותרת תחתונה 3">
            <a:extLst>
              <a:ext uri="{FF2B5EF4-FFF2-40B4-BE49-F238E27FC236}">
                <a16:creationId xmlns:a16="http://schemas.microsoft.com/office/drawing/2014/main" id="{B544CB69-9FF7-4D12-83B2-4AB213855618}"/>
              </a:ext>
            </a:extLst>
          </p:cNvPr>
          <p:cNvSpPr>
            <a:spLocks noGrp="1"/>
          </p:cNvSpPr>
          <p:nvPr>
            <p:ph type="ftr" sz="quarter" idx="2"/>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5" name="מציין מיקום של מספר שקופית 4">
            <a:extLst>
              <a:ext uri="{FF2B5EF4-FFF2-40B4-BE49-F238E27FC236}">
                <a16:creationId xmlns:a16="http://schemas.microsoft.com/office/drawing/2014/main" id="{10CDC315-8EBF-4F13-9871-1A4DECEE7369}"/>
              </a:ext>
            </a:extLst>
          </p:cNvPr>
          <p:cNvSpPr>
            <a:spLocks noGrp="1"/>
          </p:cNvSpPr>
          <p:nvPr>
            <p:ph type="sldNum" sz="quarter" idx="3"/>
          </p:nvPr>
        </p:nvSpPr>
        <p:spPr>
          <a:xfrm>
            <a:off x="1588" y="8685213"/>
            <a:ext cx="2971800" cy="458787"/>
          </a:xfrm>
          <a:prstGeom prst="rect">
            <a:avLst/>
          </a:prstGeom>
        </p:spPr>
        <p:txBody>
          <a:bodyPr vert="horz" lIns="91440" tIns="45720" rIns="91440" bIns="45720" rtlCol="1" anchor="b"/>
          <a:lstStyle>
            <a:lvl1pPr algn="l">
              <a:defRPr sz="1200"/>
            </a:lvl1pPr>
          </a:lstStyle>
          <a:p>
            <a:fld id="{9269FDDA-F826-4743-A945-CF0D2647536D}" type="slidenum">
              <a:rPr lang="he-IL" smtClean="0"/>
              <a:t>‹#›</a:t>
            </a:fld>
            <a:endParaRPr lang="he-IL"/>
          </a:p>
        </p:txBody>
      </p:sp>
    </p:spTree>
    <p:extLst>
      <p:ext uri="{BB962C8B-B14F-4D97-AF65-F5344CB8AC3E}">
        <p14:creationId xmlns:p14="http://schemas.microsoft.com/office/powerpoint/2010/main" val="3046788359"/>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2.jpe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ft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7296625df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7296625df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6429b67912_0_14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6429b67912_0_14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641c363e4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641c363e4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6429b67912_0_14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6429b67912_0_14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0126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6429b67912_0_14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6429b67912_0_14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72392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6429b67912_0_14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6429b67912_0_14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347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6429b67912_0_14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6429b67912_0_14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1727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6429b67912_0_14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6429b67912_0_14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3917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6429b67912_0_148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6429b67912_0_14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9574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1151675" y="1049075"/>
            <a:ext cx="3495000" cy="2181900"/>
          </a:xfrm>
          <a:prstGeom prst="rect">
            <a:avLst/>
          </a:prstGeom>
        </p:spPr>
        <p:txBody>
          <a:bodyPr spcFirstLastPara="1" wrap="square" lIns="91425" tIns="91425" rIns="91425" bIns="91425" anchor="b" anchorCtr="0">
            <a:noAutofit/>
          </a:bodyPr>
          <a:lstStyle>
            <a:lvl1pPr lvl="0" rtl="0">
              <a:spcBef>
                <a:spcPts val="0"/>
              </a:spcBef>
              <a:spcAft>
                <a:spcPts val="0"/>
              </a:spcAft>
              <a:buNone/>
              <a:defRPr sz="6000" b="1">
                <a:solidFill>
                  <a:schemeClr val="lt2"/>
                </a:solidFill>
              </a:defRPr>
            </a:lvl1pPr>
            <a:lvl2pPr lvl="1" rtl="0">
              <a:spcBef>
                <a:spcPts val="0"/>
              </a:spcBef>
              <a:spcAft>
                <a:spcPts val="0"/>
              </a:spcAft>
              <a:buNone/>
              <a:defRPr sz="6000" b="1">
                <a:solidFill>
                  <a:schemeClr val="lt2"/>
                </a:solidFill>
              </a:defRPr>
            </a:lvl2pPr>
            <a:lvl3pPr lvl="2" rtl="0">
              <a:spcBef>
                <a:spcPts val="0"/>
              </a:spcBef>
              <a:spcAft>
                <a:spcPts val="0"/>
              </a:spcAft>
              <a:buNone/>
              <a:defRPr sz="6000" b="1">
                <a:solidFill>
                  <a:schemeClr val="lt2"/>
                </a:solidFill>
              </a:defRPr>
            </a:lvl3pPr>
            <a:lvl4pPr lvl="3" rtl="0">
              <a:spcBef>
                <a:spcPts val="0"/>
              </a:spcBef>
              <a:spcAft>
                <a:spcPts val="0"/>
              </a:spcAft>
              <a:buNone/>
              <a:defRPr sz="6000" b="1">
                <a:solidFill>
                  <a:schemeClr val="lt2"/>
                </a:solidFill>
              </a:defRPr>
            </a:lvl4pPr>
            <a:lvl5pPr lvl="4" rtl="0">
              <a:spcBef>
                <a:spcPts val="0"/>
              </a:spcBef>
              <a:spcAft>
                <a:spcPts val="0"/>
              </a:spcAft>
              <a:buNone/>
              <a:defRPr sz="6000" b="1">
                <a:solidFill>
                  <a:schemeClr val="lt2"/>
                </a:solidFill>
              </a:defRPr>
            </a:lvl5pPr>
            <a:lvl6pPr lvl="5" rtl="0">
              <a:spcBef>
                <a:spcPts val="0"/>
              </a:spcBef>
              <a:spcAft>
                <a:spcPts val="0"/>
              </a:spcAft>
              <a:buNone/>
              <a:defRPr sz="6000" b="1">
                <a:solidFill>
                  <a:schemeClr val="lt2"/>
                </a:solidFill>
              </a:defRPr>
            </a:lvl6pPr>
            <a:lvl7pPr lvl="6" rtl="0">
              <a:spcBef>
                <a:spcPts val="0"/>
              </a:spcBef>
              <a:spcAft>
                <a:spcPts val="0"/>
              </a:spcAft>
              <a:buNone/>
              <a:defRPr sz="6000" b="1">
                <a:solidFill>
                  <a:schemeClr val="lt2"/>
                </a:solidFill>
              </a:defRPr>
            </a:lvl7pPr>
            <a:lvl8pPr lvl="7" rtl="0">
              <a:spcBef>
                <a:spcPts val="0"/>
              </a:spcBef>
              <a:spcAft>
                <a:spcPts val="0"/>
              </a:spcAft>
              <a:buNone/>
              <a:defRPr sz="6000" b="1">
                <a:solidFill>
                  <a:schemeClr val="lt2"/>
                </a:solidFill>
              </a:defRPr>
            </a:lvl8pPr>
            <a:lvl9pPr lvl="8" rtl="0">
              <a:spcBef>
                <a:spcPts val="0"/>
              </a:spcBef>
              <a:spcAft>
                <a:spcPts val="0"/>
              </a:spcAft>
              <a:buNone/>
              <a:defRPr sz="6000" b="1">
                <a:solidFill>
                  <a:schemeClr val="lt2"/>
                </a:solidFill>
              </a:defRPr>
            </a:lvl9pPr>
          </a:lstStyle>
          <a:p>
            <a:endParaRPr/>
          </a:p>
        </p:txBody>
      </p:sp>
      <p:sp>
        <p:nvSpPr>
          <p:cNvPr id="10" name="Google Shape;10;p2"/>
          <p:cNvSpPr txBox="1">
            <a:spLocks noGrp="1"/>
          </p:cNvSpPr>
          <p:nvPr>
            <p:ph type="subTitle" idx="1"/>
          </p:nvPr>
        </p:nvSpPr>
        <p:spPr>
          <a:xfrm>
            <a:off x="1165825" y="3230925"/>
            <a:ext cx="2200200" cy="71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800">
                <a:solidFill>
                  <a:schemeClr val="lt1"/>
                </a:solidFill>
              </a:defRPr>
            </a:lvl1pPr>
            <a:lvl2pPr lvl="1" algn="r" rtl="0">
              <a:lnSpc>
                <a:spcPct val="100000"/>
              </a:lnSpc>
              <a:spcBef>
                <a:spcPts val="0"/>
              </a:spcBef>
              <a:spcAft>
                <a:spcPts val="0"/>
              </a:spcAft>
              <a:buClr>
                <a:schemeClr val="accent1"/>
              </a:buClr>
              <a:buSzPts val="1400"/>
              <a:buNone/>
              <a:defRPr>
                <a:solidFill>
                  <a:schemeClr val="accent1"/>
                </a:solidFill>
              </a:defRPr>
            </a:lvl2pPr>
            <a:lvl3pPr lvl="2" algn="r" rtl="0">
              <a:lnSpc>
                <a:spcPct val="100000"/>
              </a:lnSpc>
              <a:spcBef>
                <a:spcPts val="0"/>
              </a:spcBef>
              <a:spcAft>
                <a:spcPts val="0"/>
              </a:spcAft>
              <a:buClr>
                <a:schemeClr val="accent1"/>
              </a:buClr>
              <a:buSzPts val="1400"/>
              <a:buNone/>
              <a:defRPr>
                <a:solidFill>
                  <a:schemeClr val="accent1"/>
                </a:solidFill>
              </a:defRPr>
            </a:lvl3pPr>
            <a:lvl4pPr lvl="3" algn="r" rtl="0">
              <a:lnSpc>
                <a:spcPct val="100000"/>
              </a:lnSpc>
              <a:spcBef>
                <a:spcPts val="0"/>
              </a:spcBef>
              <a:spcAft>
                <a:spcPts val="0"/>
              </a:spcAft>
              <a:buClr>
                <a:schemeClr val="accent1"/>
              </a:buClr>
              <a:buSzPts val="1400"/>
              <a:buNone/>
              <a:defRPr>
                <a:solidFill>
                  <a:schemeClr val="accent1"/>
                </a:solidFill>
              </a:defRPr>
            </a:lvl4pPr>
            <a:lvl5pPr lvl="4" algn="r" rtl="0">
              <a:lnSpc>
                <a:spcPct val="100000"/>
              </a:lnSpc>
              <a:spcBef>
                <a:spcPts val="0"/>
              </a:spcBef>
              <a:spcAft>
                <a:spcPts val="0"/>
              </a:spcAft>
              <a:buClr>
                <a:schemeClr val="accent1"/>
              </a:buClr>
              <a:buSzPts val="1400"/>
              <a:buNone/>
              <a:defRPr>
                <a:solidFill>
                  <a:schemeClr val="accent1"/>
                </a:solidFill>
              </a:defRPr>
            </a:lvl5pPr>
            <a:lvl6pPr lvl="5" algn="r" rtl="0">
              <a:lnSpc>
                <a:spcPct val="100000"/>
              </a:lnSpc>
              <a:spcBef>
                <a:spcPts val="0"/>
              </a:spcBef>
              <a:spcAft>
                <a:spcPts val="0"/>
              </a:spcAft>
              <a:buClr>
                <a:schemeClr val="accent1"/>
              </a:buClr>
              <a:buSzPts val="1400"/>
              <a:buNone/>
              <a:defRPr>
                <a:solidFill>
                  <a:schemeClr val="accent1"/>
                </a:solidFill>
              </a:defRPr>
            </a:lvl6pPr>
            <a:lvl7pPr lvl="6" algn="r" rtl="0">
              <a:lnSpc>
                <a:spcPct val="100000"/>
              </a:lnSpc>
              <a:spcBef>
                <a:spcPts val="0"/>
              </a:spcBef>
              <a:spcAft>
                <a:spcPts val="0"/>
              </a:spcAft>
              <a:buClr>
                <a:schemeClr val="accent1"/>
              </a:buClr>
              <a:buSzPts val="1400"/>
              <a:buNone/>
              <a:defRPr>
                <a:solidFill>
                  <a:schemeClr val="accent1"/>
                </a:solidFill>
              </a:defRPr>
            </a:lvl7pPr>
            <a:lvl8pPr lvl="7" algn="r" rtl="0">
              <a:lnSpc>
                <a:spcPct val="100000"/>
              </a:lnSpc>
              <a:spcBef>
                <a:spcPts val="0"/>
              </a:spcBef>
              <a:spcAft>
                <a:spcPts val="0"/>
              </a:spcAft>
              <a:buClr>
                <a:schemeClr val="accent1"/>
              </a:buClr>
              <a:buSzPts val="1400"/>
              <a:buNone/>
              <a:defRPr>
                <a:solidFill>
                  <a:schemeClr val="accent1"/>
                </a:solidFill>
              </a:defRPr>
            </a:lvl8pPr>
            <a:lvl9pPr lvl="8" algn="r" rtl="0">
              <a:lnSpc>
                <a:spcPct val="100000"/>
              </a:lnSpc>
              <a:spcBef>
                <a:spcPts val="0"/>
              </a:spcBef>
              <a:spcAft>
                <a:spcPts val="0"/>
              </a:spcAft>
              <a:buClr>
                <a:schemeClr val="accent1"/>
              </a:buClr>
              <a:buSzPts val="1400"/>
              <a:buNone/>
              <a:defRPr>
                <a:solidFill>
                  <a:schemeClr val="accent1"/>
                </a:solidFill>
              </a:defRPr>
            </a:lvl9pPr>
          </a:lstStyle>
          <a:p>
            <a:endParaRPr/>
          </a:p>
        </p:txBody>
      </p:sp>
      <p:grpSp>
        <p:nvGrpSpPr>
          <p:cNvPr id="11" name="Google Shape;11;p2"/>
          <p:cNvGrpSpPr/>
          <p:nvPr/>
        </p:nvGrpSpPr>
        <p:grpSpPr>
          <a:xfrm>
            <a:off x="170701" y="332713"/>
            <a:ext cx="4365524" cy="4622863"/>
            <a:chOff x="170701" y="332713"/>
            <a:chExt cx="4365524" cy="4622863"/>
          </a:xfrm>
        </p:grpSpPr>
        <p:grpSp>
          <p:nvGrpSpPr>
            <p:cNvPr id="12" name="Google Shape;12;p2"/>
            <p:cNvGrpSpPr/>
            <p:nvPr/>
          </p:nvGrpSpPr>
          <p:grpSpPr>
            <a:xfrm>
              <a:off x="170701" y="3230925"/>
              <a:ext cx="677175" cy="1724650"/>
              <a:chOff x="170701" y="3230925"/>
              <a:chExt cx="677175" cy="1724650"/>
            </a:xfrm>
          </p:grpSpPr>
          <p:sp>
            <p:nvSpPr>
              <p:cNvPr id="13" name="Google Shape;13;p2"/>
              <p:cNvSpPr/>
              <p:nvPr/>
            </p:nvSpPr>
            <p:spPr>
              <a:xfrm>
                <a:off x="187001" y="3230925"/>
                <a:ext cx="95425" cy="97775"/>
              </a:xfrm>
              <a:custGeom>
                <a:avLst/>
                <a:gdLst/>
                <a:ahLst/>
                <a:cxnLst/>
                <a:rect l="l" t="t" r="r" b="b"/>
                <a:pathLst>
                  <a:path w="3817" h="3911" extrusionOk="0">
                    <a:moveTo>
                      <a:pt x="1862" y="1"/>
                    </a:moveTo>
                    <a:cubicBezTo>
                      <a:pt x="838" y="1"/>
                      <a:pt x="0" y="932"/>
                      <a:pt x="0" y="1955"/>
                    </a:cubicBezTo>
                    <a:cubicBezTo>
                      <a:pt x="0" y="3072"/>
                      <a:pt x="838" y="3910"/>
                      <a:pt x="1862" y="3910"/>
                    </a:cubicBezTo>
                    <a:cubicBezTo>
                      <a:pt x="2979" y="3910"/>
                      <a:pt x="3817" y="3072"/>
                      <a:pt x="3817" y="1955"/>
                    </a:cubicBezTo>
                    <a:cubicBezTo>
                      <a:pt x="3817" y="932"/>
                      <a:pt x="2979" y="1"/>
                      <a:pt x="18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36151" y="3233250"/>
                <a:ext cx="111725" cy="95700"/>
              </a:xfrm>
              <a:custGeom>
                <a:avLst/>
                <a:gdLst/>
                <a:ahLst/>
                <a:cxnLst/>
                <a:rect l="l" t="t" r="r" b="b"/>
                <a:pathLst>
                  <a:path w="4469" h="3828" extrusionOk="0">
                    <a:moveTo>
                      <a:pt x="2514" y="1"/>
                    </a:moveTo>
                    <a:cubicBezTo>
                      <a:pt x="838" y="1"/>
                      <a:pt x="1" y="2049"/>
                      <a:pt x="1211" y="3259"/>
                    </a:cubicBezTo>
                    <a:cubicBezTo>
                      <a:pt x="1603" y="3651"/>
                      <a:pt x="2083" y="3828"/>
                      <a:pt x="2553" y="3828"/>
                    </a:cubicBezTo>
                    <a:cubicBezTo>
                      <a:pt x="3533" y="3828"/>
                      <a:pt x="4469" y="3058"/>
                      <a:pt x="4469" y="1862"/>
                    </a:cubicBezTo>
                    <a:cubicBezTo>
                      <a:pt x="4469" y="839"/>
                      <a:pt x="3631" y="1"/>
                      <a:pt x="25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70701" y="3775450"/>
                <a:ext cx="111725" cy="95700"/>
              </a:xfrm>
              <a:custGeom>
                <a:avLst/>
                <a:gdLst/>
                <a:ahLst/>
                <a:cxnLst/>
                <a:rect l="l" t="t" r="r" b="b"/>
                <a:pathLst>
                  <a:path w="4469" h="3828" extrusionOk="0">
                    <a:moveTo>
                      <a:pt x="2607" y="0"/>
                    </a:moveTo>
                    <a:cubicBezTo>
                      <a:pt x="838" y="0"/>
                      <a:pt x="1" y="2048"/>
                      <a:pt x="1211" y="3258"/>
                    </a:cubicBezTo>
                    <a:cubicBezTo>
                      <a:pt x="1603" y="3650"/>
                      <a:pt x="2083" y="3827"/>
                      <a:pt x="2553" y="3827"/>
                    </a:cubicBezTo>
                    <a:cubicBezTo>
                      <a:pt x="3533" y="3827"/>
                      <a:pt x="4469" y="3057"/>
                      <a:pt x="4469" y="1862"/>
                    </a:cubicBezTo>
                    <a:cubicBezTo>
                      <a:pt x="4469" y="838"/>
                      <a:pt x="3631" y="0"/>
                      <a:pt x="2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36151" y="3775450"/>
                <a:ext cx="111725" cy="95700"/>
              </a:xfrm>
              <a:custGeom>
                <a:avLst/>
                <a:gdLst/>
                <a:ahLst/>
                <a:cxnLst/>
                <a:rect l="l" t="t" r="r" b="b"/>
                <a:pathLst>
                  <a:path w="4469" h="3828" extrusionOk="0">
                    <a:moveTo>
                      <a:pt x="2514" y="0"/>
                    </a:moveTo>
                    <a:cubicBezTo>
                      <a:pt x="838" y="0"/>
                      <a:pt x="1" y="2048"/>
                      <a:pt x="1211" y="3258"/>
                    </a:cubicBezTo>
                    <a:cubicBezTo>
                      <a:pt x="1603" y="3650"/>
                      <a:pt x="2083" y="3827"/>
                      <a:pt x="2553" y="3827"/>
                    </a:cubicBezTo>
                    <a:cubicBezTo>
                      <a:pt x="3533" y="3827"/>
                      <a:pt x="4469" y="3057"/>
                      <a:pt x="4469" y="1862"/>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87001" y="4317625"/>
                <a:ext cx="95425" cy="95425"/>
              </a:xfrm>
              <a:custGeom>
                <a:avLst/>
                <a:gdLst/>
                <a:ahLst/>
                <a:cxnLst/>
                <a:rect l="l" t="t" r="r" b="b"/>
                <a:pathLst>
                  <a:path w="3817" h="3817" extrusionOk="0">
                    <a:moveTo>
                      <a:pt x="1862" y="0"/>
                    </a:moveTo>
                    <a:cubicBezTo>
                      <a:pt x="838" y="0"/>
                      <a:pt x="0" y="838"/>
                      <a:pt x="0" y="1955"/>
                    </a:cubicBezTo>
                    <a:cubicBezTo>
                      <a:pt x="0" y="2979"/>
                      <a:pt x="838" y="3816"/>
                      <a:pt x="1862" y="3816"/>
                    </a:cubicBezTo>
                    <a:cubicBezTo>
                      <a:pt x="2979" y="3816"/>
                      <a:pt x="3817" y="2979"/>
                      <a:pt x="3817" y="1955"/>
                    </a:cubicBezTo>
                    <a:cubicBezTo>
                      <a:pt x="3817" y="838"/>
                      <a:pt x="2979" y="0"/>
                      <a:pt x="18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36151" y="4317625"/>
                <a:ext cx="111725" cy="95775"/>
              </a:xfrm>
              <a:custGeom>
                <a:avLst/>
                <a:gdLst/>
                <a:ahLst/>
                <a:cxnLst/>
                <a:rect l="l" t="t" r="r" b="b"/>
                <a:pathLst>
                  <a:path w="4469" h="3831" extrusionOk="0">
                    <a:moveTo>
                      <a:pt x="2514" y="0"/>
                    </a:moveTo>
                    <a:cubicBezTo>
                      <a:pt x="838" y="0"/>
                      <a:pt x="1" y="2048"/>
                      <a:pt x="1211" y="3258"/>
                    </a:cubicBezTo>
                    <a:cubicBezTo>
                      <a:pt x="1607" y="3654"/>
                      <a:pt x="2092" y="3830"/>
                      <a:pt x="2566" y="3830"/>
                    </a:cubicBezTo>
                    <a:cubicBezTo>
                      <a:pt x="3541" y="3830"/>
                      <a:pt x="4469" y="3082"/>
                      <a:pt x="4469" y="1955"/>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70701" y="4859800"/>
                <a:ext cx="111725" cy="95775"/>
              </a:xfrm>
              <a:custGeom>
                <a:avLst/>
                <a:gdLst/>
                <a:ahLst/>
                <a:cxnLst/>
                <a:rect l="l" t="t" r="r" b="b"/>
                <a:pathLst>
                  <a:path w="4469" h="3831" extrusionOk="0">
                    <a:moveTo>
                      <a:pt x="2607" y="0"/>
                    </a:moveTo>
                    <a:cubicBezTo>
                      <a:pt x="838" y="0"/>
                      <a:pt x="1" y="2048"/>
                      <a:pt x="1211" y="3258"/>
                    </a:cubicBezTo>
                    <a:cubicBezTo>
                      <a:pt x="1607" y="3654"/>
                      <a:pt x="2092" y="3831"/>
                      <a:pt x="2566" y="3831"/>
                    </a:cubicBezTo>
                    <a:cubicBezTo>
                      <a:pt x="3541" y="3831"/>
                      <a:pt x="4469" y="3082"/>
                      <a:pt x="4469" y="1955"/>
                    </a:cubicBezTo>
                    <a:cubicBezTo>
                      <a:pt x="4469" y="838"/>
                      <a:pt x="3631" y="0"/>
                      <a:pt x="2607"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36151" y="4859800"/>
                <a:ext cx="111725" cy="95775"/>
              </a:xfrm>
              <a:custGeom>
                <a:avLst/>
                <a:gdLst/>
                <a:ahLst/>
                <a:cxnLst/>
                <a:rect l="l" t="t" r="r" b="b"/>
                <a:pathLst>
                  <a:path w="4469" h="3831" extrusionOk="0">
                    <a:moveTo>
                      <a:pt x="2514" y="0"/>
                    </a:moveTo>
                    <a:cubicBezTo>
                      <a:pt x="838" y="0"/>
                      <a:pt x="1" y="2048"/>
                      <a:pt x="1211" y="3258"/>
                    </a:cubicBezTo>
                    <a:cubicBezTo>
                      <a:pt x="1607" y="3654"/>
                      <a:pt x="2092" y="3831"/>
                      <a:pt x="2566" y="3831"/>
                    </a:cubicBezTo>
                    <a:cubicBezTo>
                      <a:pt x="3541" y="3831"/>
                      <a:pt x="4469" y="3082"/>
                      <a:pt x="4469" y="1955"/>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3286625" y="332713"/>
              <a:ext cx="1249600" cy="642475"/>
              <a:chOff x="3286625" y="332713"/>
              <a:chExt cx="1249600" cy="642475"/>
            </a:xfrm>
          </p:grpSpPr>
          <p:sp>
            <p:nvSpPr>
              <p:cNvPr id="22" name="Google Shape;22;p2"/>
              <p:cNvSpPr/>
              <p:nvPr/>
            </p:nvSpPr>
            <p:spPr>
              <a:xfrm>
                <a:off x="3286625" y="332713"/>
                <a:ext cx="95425" cy="97750"/>
              </a:xfrm>
              <a:custGeom>
                <a:avLst/>
                <a:gdLst/>
                <a:ahLst/>
                <a:cxnLst/>
                <a:rect l="l" t="t" r="r" b="b"/>
                <a:pathLst>
                  <a:path w="3817" h="3910" extrusionOk="0">
                    <a:moveTo>
                      <a:pt x="1955" y="1"/>
                    </a:moveTo>
                    <a:cubicBezTo>
                      <a:pt x="838" y="1"/>
                      <a:pt x="0" y="931"/>
                      <a:pt x="0" y="1955"/>
                    </a:cubicBezTo>
                    <a:cubicBezTo>
                      <a:pt x="0" y="2979"/>
                      <a:pt x="838" y="3910"/>
                      <a:pt x="1955" y="3910"/>
                    </a:cubicBezTo>
                    <a:cubicBezTo>
                      <a:pt x="2979" y="3910"/>
                      <a:pt x="3816" y="2979"/>
                      <a:pt x="3816" y="1955"/>
                    </a:cubicBezTo>
                    <a:cubicBezTo>
                      <a:pt x="3816" y="931"/>
                      <a:pt x="2979" y="1"/>
                      <a:pt x="1955" y="1"/>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852075" y="332713"/>
                <a:ext cx="95425" cy="97750"/>
              </a:xfrm>
              <a:custGeom>
                <a:avLst/>
                <a:gdLst/>
                <a:ahLst/>
                <a:cxnLst/>
                <a:rect l="l" t="t" r="r" b="b"/>
                <a:pathLst>
                  <a:path w="3817" h="3910" extrusionOk="0">
                    <a:moveTo>
                      <a:pt x="1955" y="1"/>
                    </a:moveTo>
                    <a:cubicBezTo>
                      <a:pt x="838" y="1"/>
                      <a:pt x="0" y="931"/>
                      <a:pt x="0" y="1955"/>
                    </a:cubicBezTo>
                    <a:cubicBezTo>
                      <a:pt x="0" y="2979"/>
                      <a:pt x="838" y="3910"/>
                      <a:pt x="1955" y="3910"/>
                    </a:cubicBezTo>
                    <a:cubicBezTo>
                      <a:pt x="2979" y="3910"/>
                      <a:pt x="3816" y="2979"/>
                      <a:pt x="3816" y="1955"/>
                    </a:cubicBezTo>
                    <a:cubicBezTo>
                      <a:pt x="3816" y="931"/>
                      <a:pt x="2979" y="1"/>
                      <a:pt x="1955" y="1"/>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412850" y="334263"/>
                <a:ext cx="104750" cy="94675"/>
              </a:xfrm>
              <a:custGeom>
                <a:avLst/>
                <a:gdLst/>
                <a:ahLst/>
                <a:cxnLst/>
                <a:rect l="l" t="t" r="r" b="b"/>
                <a:pathLst>
                  <a:path w="4190" h="3787" extrusionOk="0">
                    <a:moveTo>
                      <a:pt x="2118" y="0"/>
                    </a:moveTo>
                    <a:cubicBezTo>
                      <a:pt x="2003" y="0"/>
                      <a:pt x="1886" y="10"/>
                      <a:pt x="1769" y="32"/>
                    </a:cubicBezTo>
                    <a:cubicBezTo>
                      <a:pt x="746" y="125"/>
                      <a:pt x="1" y="1149"/>
                      <a:pt x="187" y="2173"/>
                    </a:cubicBezTo>
                    <a:cubicBezTo>
                      <a:pt x="352" y="3162"/>
                      <a:pt x="1175" y="3786"/>
                      <a:pt x="2072" y="3786"/>
                    </a:cubicBezTo>
                    <a:cubicBezTo>
                      <a:pt x="2188" y="3786"/>
                      <a:pt x="2304" y="3776"/>
                      <a:pt x="2421" y="3755"/>
                    </a:cubicBezTo>
                    <a:cubicBezTo>
                      <a:pt x="3445" y="3662"/>
                      <a:pt x="4189" y="2638"/>
                      <a:pt x="4003" y="1614"/>
                    </a:cubicBezTo>
                    <a:cubicBezTo>
                      <a:pt x="3838" y="624"/>
                      <a:pt x="3016" y="0"/>
                      <a:pt x="2118"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286625" y="874888"/>
                <a:ext cx="95425" cy="97775"/>
              </a:xfrm>
              <a:custGeom>
                <a:avLst/>
                <a:gdLst/>
                <a:ahLst/>
                <a:cxnLst/>
                <a:rect l="l" t="t" r="r" b="b"/>
                <a:pathLst>
                  <a:path w="3817" h="3911" extrusionOk="0">
                    <a:moveTo>
                      <a:pt x="1955" y="1"/>
                    </a:moveTo>
                    <a:cubicBezTo>
                      <a:pt x="838" y="1"/>
                      <a:pt x="0" y="932"/>
                      <a:pt x="0" y="1955"/>
                    </a:cubicBezTo>
                    <a:cubicBezTo>
                      <a:pt x="0" y="3072"/>
                      <a:pt x="838" y="3910"/>
                      <a:pt x="1955" y="3910"/>
                    </a:cubicBezTo>
                    <a:cubicBezTo>
                      <a:pt x="2979" y="3910"/>
                      <a:pt x="3816" y="3072"/>
                      <a:pt x="3816" y="1955"/>
                    </a:cubicBezTo>
                    <a:cubicBezTo>
                      <a:pt x="3816" y="932"/>
                      <a:pt x="2979" y="1"/>
                      <a:pt x="19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852075" y="874888"/>
                <a:ext cx="95425" cy="97775"/>
              </a:xfrm>
              <a:custGeom>
                <a:avLst/>
                <a:gdLst/>
                <a:ahLst/>
                <a:cxnLst/>
                <a:rect l="l" t="t" r="r" b="b"/>
                <a:pathLst>
                  <a:path w="3817" h="3911" extrusionOk="0">
                    <a:moveTo>
                      <a:pt x="1955" y="1"/>
                    </a:moveTo>
                    <a:cubicBezTo>
                      <a:pt x="838" y="1"/>
                      <a:pt x="0" y="932"/>
                      <a:pt x="0" y="1955"/>
                    </a:cubicBezTo>
                    <a:cubicBezTo>
                      <a:pt x="0" y="3072"/>
                      <a:pt x="838" y="3910"/>
                      <a:pt x="1955" y="3910"/>
                    </a:cubicBezTo>
                    <a:cubicBezTo>
                      <a:pt x="2979" y="3910"/>
                      <a:pt x="3816" y="3072"/>
                      <a:pt x="3816" y="1955"/>
                    </a:cubicBezTo>
                    <a:cubicBezTo>
                      <a:pt x="3816" y="932"/>
                      <a:pt x="2979" y="1"/>
                      <a:pt x="19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431475" y="878838"/>
                <a:ext cx="104750" cy="96350"/>
              </a:xfrm>
              <a:custGeom>
                <a:avLst/>
                <a:gdLst/>
                <a:ahLst/>
                <a:cxnLst/>
                <a:rect l="l" t="t" r="r" b="b"/>
                <a:pathLst>
                  <a:path w="4190" h="3854" extrusionOk="0">
                    <a:moveTo>
                      <a:pt x="2110" y="0"/>
                    </a:moveTo>
                    <a:cubicBezTo>
                      <a:pt x="1999" y="0"/>
                      <a:pt x="1885" y="10"/>
                      <a:pt x="1769" y="29"/>
                    </a:cubicBezTo>
                    <a:cubicBezTo>
                      <a:pt x="745" y="215"/>
                      <a:pt x="1" y="1146"/>
                      <a:pt x="187" y="2263"/>
                    </a:cubicBezTo>
                    <a:cubicBezTo>
                      <a:pt x="361" y="3222"/>
                      <a:pt x="1270" y="3854"/>
                      <a:pt x="2226" y="3854"/>
                    </a:cubicBezTo>
                    <a:cubicBezTo>
                      <a:pt x="2291" y="3854"/>
                      <a:pt x="2356" y="3851"/>
                      <a:pt x="2421" y="3845"/>
                    </a:cubicBezTo>
                    <a:cubicBezTo>
                      <a:pt x="3444" y="3659"/>
                      <a:pt x="4189" y="2635"/>
                      <a:pt x="4003" y="1611"/>
                    </a:cubicBezTo>
                    <a:cubicBezTo>
                      <a:pt x="3836" y="694"/>
                      <a:pt x="3071" y="0"/>
                      <a:pt x="2110"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4"/>
        <p:cNvGrpSpPr/>
        <p:nvPr/>
      </p:nvGrpSpPr>
      <p:grpSpPr>
        <a:xfrm>
          <a:off x="0" y="0"/>
          <a:ext cx="0" cy="0"/>
          <a:chOff x="0" y="0"/>
          <a:chExt cx="0" cy="0"/>
        </a:xfrm>
      </p:grpSpPr>
      <p:sp>
        <p:nvSpPr>
          <p:cNvPr id="85" name="Google Shape;85;p7"/>
          <p:cNvSpPr txBox="1">
            <a:spLocks noGrp="1"/>
          </p:cNvSpPr>
          <p:nvPr>
            <p:ph type="subTitle" idx="1"/>
          </p:nvPr>
        </p:nvSpPr>
        <p:spPr>
          <a:xfrm>
            <a:off x="838500" y="1490775"/>
            <a:ext cx="7467000" cy="3111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200"/>
              <a:buAutoNum type="arabicPeriod"/>
              <a:defRPr sz="1100">
                <a:solidFill>
                  <a:schemeClr val="dk1"/>
                </a:solidFill>
              </a:defRPr>
            </a:lvl1pPr>
            <a:lvl2pPr lvl="1" rtl="0">
              <a:lnSpc>
                <a:spcPct val="100000"/>
              </a:lnSpc>
              <a:spcBef>
                <a:spcPts val="0"/>
              </a:spcBef>
              <a:spcAft>
                <a:spcPts val="0"/>
              </a:spcAft>
              <a:buClr>
                <a:srgbClr val="434343"/>
              </a:buClr>
              <a:buSzPts val="1200"/>
              <a:buFont typeface="Roboto Condensed Light"/>
              <a:buAutoNum type="alphaLcPeriod"/>
              <a:defRPr>
                <a:solidFill>
                  <a:schemeClr val="dk1"/>
                </a:solidFill>
              </a:defRPr>
            </a:lvl2pPr>
            <a:lvl3pPr lvl="2" rtl="0">
              <a:lnSpc>
                <a:spcPct val="100000"/>
              </a:lnSpc>
              <a:spcBef>
                <a:spcPts val="0"/>
              </a:spcBef>
              <a:spcAft>
                <a:spcPts val="0"/>
              </a:spcAft>
              <a:buClr>
                <a:srgbClr val="434343"/>
              </a:buClr>
              <a:buSzPts val="1200"/>
              <a:buFont typeface="Roboto Condensed Light"/>
              <a:buAutoNum type="romanLcPeriod"/>
              <a:defRPr>
                <a:solidFill>
                  <a:schemeClr val="dk1"/>
                </a:solidFill>
              </a:defRPr>
            </a:lvl3pPr>
            <a:lvl4pPr lvl="3" rtl="0">
              <a:lnSpc>
                <a:spcPct val="100000"/>
              </a:lnSpc>
              <a:spcBef>
                <a:spcPts val="0"/>
              </a:spcBef>
              <a:spcAft>
                <a:spcPts val="0"/>
              </a:spcAft>
              <a:buClr>
                <a:srgbClr val="434343"/>
              </a:buClr>
              <a:buSzPts val="1200"/>
              <a:buFont typeface="Roboto Condensed Light"/>
              <a:buAutoNum type="arabicPeriod"/>
              <a:defRPr>
                <a:solidFill>
                  <a:schemeClr val="dk1"/>
                </a:solidFill>
              </a:defRPr>
            </a:lvl4pPr>
            <a:lvl5pPr lvl="4" rtl="0">
              <a:lnSpc>
                <a:spcPct val="100000"/>
              </a:lnSpc>
              <a:spcBef>
                <a:spcPts val="0"/>
              </a:spcBef>
              <a:spcAft>
                <a:spcPts val="0"/>
              </a:spcAft>
              <a:buClr>
                <a:srgbClr val="434343"/>
              </a:buClr>
              <a:buSzPts val="1200"/>
              <a:buFont typeface="Roboto Condensed Light"/>
              <a:buAutoNum type="alphaLcPeriod"/>
              <a:defRPr>
                <a:solidFill>
                  <a:schemeClr val="dk1"/>
                </a:solidFill>
              </a:defRPr>
            </a:lvl5pPr>
            <a:lvl6pPr lvl="5" rtl="0">
              <a:lnSpc>
                <a:spcPct val="100000"/>
              </a:lnSpc>
              <a:spcBef>
                <a:spcPts val="0"/>
              </a:spcBef>
              <a:spcAft>
                <a:spcPts val="0"/>
              </a:spcAft>
              <a:buClr>
                <a:srgbClr val="434343"/>
              </a:buClr>
              <a:buSzPts val="1200"/>
              <a:buFont typeface="Roboto Condensed Light"/>
              <a:buAutoNum type="romanLcPeriod"/>
              <a:defRPr>
                <a:solidFill>
                  <a:schemeClr val="dk1"/>
                </a:solidFill>
              </a:defRPr>
            </a:lvl6pPr>
            <a:lvl7pPr lvl="6" rtl="0">
              <a:lnSpc>
                <a:spcPct val="100000"/>
              </a:lnSpc>
              <a:spcBef>
                <a:spcPts val="0"/>
              </a:spcBef>
              <a:spcAft>
                <a:spcPts val="0"/>
              </a:spcAft>
              <a:buClr>
                <a:srgbClr val="434343"/>
              </a:buClr>
              <a:buSzPts val="1200"/>
              <a:buFont typeface="Roboto Condensed Light"/>
              <a:buAutoNum type="arabicPeriod"/>
              <a:defRPr>
                <a:solidFill>
                  <a:schemeClr val="dk1"/>
                </a:solidFill>
              </a:defRPr>
            </a:lvl7pPr>
            <a:lvl8pPr lvl="7" rtl="0">
              <a:lnSpc>
                <a:spcPct val="100000"/>
              </a:lnSpc>
              <a:spcBef>
                <a:spcPts val="0"/>
              </a:spcBef>
              <a:spcAft>
                <a:spcPts val="0"/>
              </a:spcAft>
              <a:buClr>
                <a:srgbClr val="434343"/>
              </a:buClr>
              <a:buSzPts val="1200"/>
              <a:buFont typeface="Roboto Condensed Light"/>
              <a:buAutoNum type="alphaLcPeriod"/>
              <a:defRPr>
                <a:solidFill>
                  <a:schemeClr val="dk1"/>
                </a:solidFill>
              </a:defRPr>
            </a:lvl8pPr>
            <a:lvl9pPr lvl="8" rtl="0">
              <a:lnSpc>
                <a:spcPct val="100000"/>
              </a:lnSpc>
              <a:spcBef>
                <a:spcPts val="0"/>
              </a:spcBef>
              <a:spcAft>
                <a:spcPts val="0"/>
              </a:spcAft>
              <a:buClr>
                <a:srgbClr val="434343"/>
              </a:buClr>
              <a:buSzPts val="1200"/>
              <a:buFont typeface="Roboto Condensed Light"/>
              <a:buAutoNum type="romanLcPeriod"/>
              <a:defRPr>
                <a:solidFill>
                  <a:schemeClr val="dk1"/>
                </a:solidFill>
              </a:defRPr>
            </a:lvl9pPr>
          </a:lstStyle>
          <a:p>
            <a:endParaRPr/>
          </a:p>
        </p:txBody>
      </p:sp>
      <p:sp>
        <p:nvSpPr>
          <p:cNvPr id="86" name="Google Shape;86;p7"/>
          <p:cNvSpPr txBox="1">
            <a:spLocks noGrp="1"/>
          </p:cNvSpPr>
          <p:nvPr>
            <p:ph type="title"/>
          </p:nvPr>
        </p:nvSpPr>
        <p:spPr>
          <a:xfrm>
            <a:off x="606825" y="439250"/>
            <a:ext cx="6174300" cy="755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000" b="1">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grpSp>
        <p:nvGrpSpPr>
          <p:cNvPr id="87" name="Google Shape;87;p7"/>
          <p:cNvGrpSpPr/>
          <p:nvPr/>
        </p:nvGrpSpPr>
        <p:grpSpPr>
          <a:xfrm>
            <a:off x="179605" y="4856532"/>
            <a:ext cx="684150" cy="100300"/>
            <a:chOff x="179605" y="4856532"/>
            <a:chExt cx="684150" cy="100300"/>
          </a:xfrm>
        </p:grpSpPr>
        <p:sp>
          <p:nvSpPr>
            <p:cNvPr id="88" name="Google Shape;88;p7"/>
            <p:cNvSpPr/>
            <p:nvPr/>
          </p:nvSpPr>
          <p:spPr>
            <a:xfrm>
              <a:off x="179605" y="4856532"/>
              <a:ext cx="95425" cy="97775"/>
            </a:xfrm>
            <a:custGeom>
              <a:avLst/>
              <a:gdLst/>
              <a:ahLst/>
              <a:cxnLst/>
              <a:rect l="l" t="t" r="r" b="b"/>
              <a:pathLst>
                <a:path w="3817" h="3911" extrusionOk="0">
                  <a:moveTo>
                    <a:pt x="1955" y="1"/>
                  </a:moveTo>
                  <a:cubicBezTo>
                    <a:pt x="838" y="1"/>
                    <a:pt x="0" y="932"/>
                    <a:pt x="0" y="1955"/>
                  </a:cubicBezTo>
                  <a:cubicBezTo>
                    <a:pt x="0" y="3072"/>
                    <a:pt x="838" y="3910"/>
                    <a:pt x="1955" y="3910"/>
                  </a:cubicBezTo>
                  <a:cubicBezTo>
                    <a:pt x="2979" y="3910"/>
                    <a:pt x="3816" y="3072"/>
                    <a:pt x="3816" y="1955"/>
                  </a:cubicBezTo>
                  <a:cubicBezTo>
                    <a:pt x="3816" y="932"/>
                    <a:pt x="2979" y="1"/>
                    <a:pt x="19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759005" y="4860482"/>
              <a:ext cx="104750" cy="96350"/>
            </a:xfrm>
            <a:custGeom>
              <a:avLst/>
              <a:gdLst/>
              <a:ahLst/>
              <a:cxnLst/>
              <a:rect l="l" t="t" r="r" b="b"/>
              <a:pathLst>
                <a:path w="4190" h="3854" extrusionOk="0">
                  <a:moveTo>
                    <a:pt x="2110" y="0"/>
                  </a:moveTo>
                  <a:cubicBezTo>
                    <a:pt x="1999" y="0"/>
                    <a:pt x="1885" y="10"/>
                    <a:pt x="1769" y="29"/>
                  </a:cubicBezTo>
                  <a:cubicBezTo>
                    <a:pt x="745" y="215"/>
                    <a:pt x="1" y="1146"/>
                    <a:pt x="187" y="2263"/>
                  </a:cubicBezTo>
                  <a:cubicBezTo>
                    <a:pt x="361" y="3222"/>
                    <a:pt x="1270" y="3854"/>
                    <a:pt x="2226" y="3854"/>
                  </a:cubicBezTo>
                  <a:cubicBezTo>
                    <a:pt x="2291" y="3854"/>
                    <a:pt x="2356" y="3851"/>
                    <a:pt x="2421" y="3845"/>
                  </a:cubicBezTo>
                  <a:cubicBezTo>
                    <a:pt x="3444" y="3659"/>
                    <a:pt x="4189" y="2635"/>
                    <a:pt x="4003" y="1611"/>
                  </a:cubicBezTo>
                  <a:cubicBezTo>
                    <a:pt x="3836" y="694"/>
                    <a:pt x="3071" y="0"/>
                    <a:pt x="2110"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7"/>
          <p:cNvGrpSpPr/>
          <p:nvPr/>
        </p:nvGrpSpPr>
        <p:grpSpPr>
          <a:xfrm>
            <a:off x="8285373" y="188950"/>
            <a:ext cx="677175" cy="637950"/>
            <a:chOff x="8285373" y="188950"/>
            <a:chExt cx="677175" cy="637950"/>
          </a:xfrm>
        </p:grpSpPr>
        <p:sp>
          <p:nvSpPr>
            <p:cNvPr id="91" name="Google Shape;91;p7"/>
            <p:cNvSpPr/>
            <p:nvPr/>
          </p:nvSpPr>
          <p:spPr>
            <a:xfrm>
              <a:off x="8285373" y="188950"/>
              <a:ext cx="111725" cy="95775"/>
            </a:xfrm>
            <a:custGeom>
              <a:avLst/>
              <a:gdLst/>
              <a:ahLst/>
              <a:cxnLst/>
              <a:rect l="l" t="t" r="r" b="b"/>
              <a:pathLst>
                <a:path w="4469" h="3831" extrusionOk="0">
                  <a:moveTo>
                    <a:pt x="2514" y="0"/>
                  </a:moveTo>
                  <a:cubicBezTo>
                    <a:pt x="838" y="0"/>
                    <a:pt x="1" y="2048"/>
                    <a:pt x="1211" y="3258"/>
                  </a:cubicBezTo>
                  <a:cubicBezTo>
                    <a:pt x="1607" y="3654"/>
                    <a:pt x="2092" y="3830"/>
                    <a:pt x="2566" y="3830"/>
                  </a:cubicBezTo>
                  <a:cubicBezTo>
                    <a:pt x="3541" y="3830"/>
                    <a:pt x="4469" y="3082"/>
                    <a:pt x="4469" y="1955"/>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8850823" y="188950"/>
              <a:ext cx="111725" cy="95775"/>
            </a:xfrm>
            <a:custGeom>
              <a:avLst/>
              <a:gdLst/>
              <a:ahLst/>
              <a:cxnLst/>
              <a:rect l="l" t="t" r="r" b="b"/>
              <a:pathLst>
                <a:path w="4469" h="3831" extrusionOk="0">
                  <a:moveTo>
                    <a:pt x="2514" y="0"/>
                  </a:moveTo>
                  <a:cubicBezTo>
                    <a:pt x="838" y="0"/>
                    <a:pt x="1" y="2048"/>
                    <a:pt x="1211" y="3258"/>
                  </a:cubicBezTo>
                  <a:cubicBezTo>
                    <a:pt x="1607" y="3654"/>
                    <a:pt x="2092" y="3830"/>
                    <a:pt x="2566" y="3830"/>
                  </a:cubicBezTo>
                  <a:cubicBezTo>
                    <a:pt x="3541" y="3830"/>
                    <a:pt x="4468" y="3082"/>
                    <a:pt x="4468" y="1955"/>
                  </a:cubicBezTo>
                  <a:cubicBezTo>
                    <a:pt x="4468" y="838"/>
                    <a:pt x="3631" y="0"/>
                    <a:pt x="2514"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8285373" y="731125"/>
              <a:ext cx="111725" cy="95775"/>
            </a:xfrm>
            <a:custGeom>
              <a:avLst/>
              <a:gdLst/>
              <a:ahLst/>
              <a:cxnLst/>
              <a:rect l="l" t="t" r="r" b="b"/>
              <a:pathLst>
                <a:path w="4469" h="3831" extrusionOk="0">
                  <a:moveTo>
                    <a:pt x="2514" y="0"/>
                  </a:moveTo>
                  <a:cubicBezTo>
                    <a:pt x="838" y="0"/>
                    <a:pt x="1" y="2048"/>
                    <a:pt x="1211" y="3258"/>
                  </a:cubicBezTo>
                  <a:cubicBezTo>
                    <a:pt x="1607" y="3654"/>
                    <a:pt x="2092" y="3831"/>
                    <a:pt x="2566" y="3831"/>
                  </a:cubicBezTo>
                  <a:cubicBezTo>
                    <a:pt x="3541" y="3831"/>
                    <a:pt x="4469" y="3082"/>
                    <a:pt x="4469" y="1955"/>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8850823" y="731125"/>
              <a:ext cx="111725" cy="95775"/>
            </a:xfrm>
            <a:custGeom>
              <a:avLst/>
              <a:gdLst/>
              <a:ahLst/>
              <a:cxnLst/>
              <a:rect l="l" t="t" r="r" b="b"/>
              <a:pathLst>
                <a:path w="4469" h="3831" extrusionOk="0">
                  <a:moveTo>
                    <a:pt x="2514" y="0"/>
                  </a:moveTo>
                  <a:cubicBezTo>
                    <a:pt x="838" y="0"/>
                    <a:pt x="1" y="2141"/>
                    <a:pt x="1211" y="3258"/>
                  </a:cubicBezTo>
                  <a:cubicBezTo>
                    <a:pt x="1607" y="3654"/>
                    <a:pt x="2092" y="3831"/>
                    <a:pt x="2566" y="3831"/>
                  </a:cubicBezTo>
                  <a:cubicBezTo>
                    <a:pt x="3541" y="3831"/>
                    <a:pt x="4468" y="3082"/>
                    <a:pt x="4468" y="1955"/>
                  </a:cubicBezTo>
                  <a:cubicBezTo>
                    <a:pt x="4468"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8"/>
        <p:cNvGrpSpPr/>
        <p:nvPr/>
      </p:nvGrpSpPr>
      <p:grpSpPr>
        <a:xfrm>
          <a:off x="0" y="0"/>
          <a:ext cx="0" cy="0"/>
          <a:chOff x="0" y="0"/>
          <a:chExt cx="0" cy="0"/>
        </a:xfrm>
      </p:grpSpPr>
      <p:sp>
        <p:nvSpPr>
          <p:cNvPr id="119" name="Google Shape;119;p9"/>
          <p:cNvSpPr txBox="1">
            <a:spLocks noGrp="1"/>
          </p:cNvSpPr>
          <p:nvPr>
            <p:ph type="subTitle" idx="1"/>
          </p:nvPr>
        </p:nvSpPr>
        <p:spPr>
          <a:xfrm>
            <a:off x="749825" y="1443175"/>
            <a:ext cx="4296300" cy="1616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20" name="Google Shape;120;p9"/>
          <p:cNvSpPr txBox="1">
            <a:spLocks noGrp="1"/>
          </p:cNvSpPr>
          <p:nvPr>
            <p:ph type="title"/>
          </p:nvPr>
        </p:nvSpPr>
        <p:spPr>
          <a:xfrm>
            <a:off x="606821" y="439250"/>
            <a:ext cx="3655500" cy="755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1"/>
        <p:cNvGrpSpPr/>
        <p:nvPr/>
      </p:nvGrpSpPr>
      <p:grpSpPr>
        <a:xfrm>
          <a:off x="0" y="0"/>
          <a:ext cx="0" cy="0"/>
          <a:chOff x="0" y="0"/>
          <a:chExt cx="0" cy="0"/>
        </a:xfrm>
      </p:grpSpPr>
      <p:sp>
        <p:nvSpPr>
          <p:cNvPr id="122" name="Google Shape;122;p10"/>
          <p:cNvSpPr txBox="1">
            <a:spLocks noGrp="1"/>
          </p:cNvSpPr>
          <p:nvPr>
            <p:ph type="subTitle" idx="1"/>
          </p:nvPr>
        </p:nvSpPr>
        <p:spPr>
          <a:xfrm>
            <a:off x="614700" y="1580201"/>
            <a:ext cx="2940300" cy="228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800">
                <a:solidFill>
                  <a:schemeClr val="dk1"/>
                </a:solidFill>
              </a:defRPr>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123" name="Google Shape;123;p10"/>
          <p:cNvSpPr txBox="1">
            <a:spLocks noGrp="1"/>
          </p:cNvSpPr>
          <p:nvPr>
            <p:ph type="title"/>
          </p:nvPr>
        </p:nvSpPr>
        <p:spPr>
          <a:xfrm>
            <a:off x="606821" y="439250"/>
            <a:ext cx="3655500" cy="755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000">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grpSp>
        <p:nvGrpSpPr>
          <p:cNvPr id="124" name="Google Shape;124;p10"/>
          <p:cNvGrpSpPr/>
          <p:nvPr/>
        </p:nvGrpSpPr>
        <p:grpSpPr>
          <a:xfrm>
            <a:off x="3798361" y="3965550"/>
            <a:ext cx="1242625" cy="637950"/>
            <a:chOff x="3798361" y="3965550"/>
            <a:chExt cx="1242625" cy="637950"/>
          </a:xfrm>
        </p:grpSpPr>
        <p:sp>
          <p:nvSpPr>
            <p:cNvPr id="125" name="Google Shape;125;p10"/>
            <p:cNvSpPr/>
            <p:nvPr/>
          </p:nvSpPr>
          <p:spPr>
            <a:xfrm>
              <a:off x="3814661" y="3965550"/>
              <a:ext cx="95425" cy="95425"/>
            </a:xfrm>
            <a:custGeom>
              <a:avLst/>
              <a:gdLst/>
              <a:ahLst/>
              <a:cxnLst/>
              <a:rect l="l" t="t" r="r" b="b"/>
              <a:pathLst>
                <a:path w="3817" h="3817" extrusionOk="0">
                  <a:moveTo>
                    <a:pt x="1862" y="0"/>
                  </a:moveTo>
                  <a:cubicBezTo>
                    <a:pt x="838" y="0"/>
                    <a:pt x="0" y="838"/>
                    <a:pt x="0" y="1955"/>
                  </a:cubicBezTo>
                  <a:cubicBezTo>
                    <a:pt x="0" y="2979"/>
                    <a:pt x="838" y="3816"/>
                    <a:pt x="1862" y="3816"/>
                  </a:cubicBezTo>
                  <a:cubicBezTo>
                    <a:pt x="2979" y="3816"/>
                    <a:pt x="3817" y="2979"/>
                    <a:pt x="3817" y="1955"/>
                  </a:cubicBezTo>
                  <a:cubicBezTo>
                    <a:pt x="3817" y="838"/>
                    <a:pt x="2979" y="0"/>
                    <a:pt x="18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p:cNvSpPr/>
            <p:nvPr/>
          </p:nvSpPr>
          <p:spPr>
            <a:xfrm>
              <a:off x="4363811" y="3965550"/>
              <a:ext cx="111725" cy="95775"/>
            </a:xfrm>
            <a:custGeom>
              <a:avLst/>
              <a:gdLst/>
              <a:ahLst/>
              <a:cxnLst/>
              <a:rect l="l" t="t" r="r" b="b"/>
              <a:pathLst>
                <a:path w="4469" h="3831" extrusionOk="0">
                  <a:moveTo>
                    <a:pt x="2514" y="0"/>
                  </a:moveTo>
                  <a:cubicBezTo>
                    <a:pt x="838" y="0"/>
                    <a:pt x="1" y="2048"/>
                    <a:pt x="1211" y="3258"/>
                  </a:cubicBezTo>
                  <a:cubicBezTo>
                    <a:pt x="1607" y="3654"/>
                    <a:pt x="2092" y="3830"/>
                    <a:pt x="2566" y="3830"/>
                  </a:cubicBezTo>
                  <a:cubicBezTo>
                    <a:pt x="3541" y="3830"/>
                    <a:pt x="4469" y="3082"/>
                    <a:pt x="4469" y="1955"/>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p:cNvSpPr/>
            <p:nvPr/>
          </p:nvSpPr>
          <p:spPr>
            <a:xfrm>
              <a:off x="4929261" y="3965550"/>
              <a:ext cx="111725" cy="95775"/>
            </a:xfrm>
            <a:custGeom>
              <a:avLst/>
              <a:gdLst/>
              <a:ahLst/>
              <a:cxnLst/>
              <a:rect l="l" t="t" r="r" b="b"/>
              <a:pathLst>
                <a:path w="4469" h="3831" extrusionOk="0">
                  <a:moveTo>
                    <a:pt x="2514" y="0"/>
                  </a:moveTo>
                  <a:cubicBezTo>
                    <a:pt x="838" y="0"/>
                    <a:pt x="1" y="2048"/>
                    <a:pt x="1211" y="3258"/>
                  </a:cubicBezTo>
                  <a:cubicBezTo>
                    <a:pt x="1607" y="3654"/>
                    <a:pt x="2092" y="3830"/>
                    <a:pt x="2566" y="3830"/>
                  </a:cubicBezTo>
                  <a:cubicBezTo>
                    <a:pt x="3541" y="3830"/>
                    <a:pt x="4468" y="3082"/>
                    <a:pt x="4468" y="1955"/>
                  </a:cubicBezTo>
                  <a:cubicBezTo>
                    <a:pt x="4468" y="838"/>
                    <a:pt x="3631" y="0"/>
                    <a:pt x="2514"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p:cNvSpPr/>
            <p:nvPr/>
          </p:nvSpPr>
          <p:spPr>
            <a:xfrm>
              <a:off x="3798361" y="4507725"/>
              <a:ext cx="111725" cy="95775"/>
            </a:xfrm>
            <a:custGeom>
              <a:avLst/>
              <a:gdLst/>
              <a:ahLst/>
              <a:cxnLst/>
              <a:rect l="l" t="t" r="r" b="b"/>
              <a:pathLst>
                <a:path w="4469" h="3831" extrusionOk="0">
                  <a:moveTo>
                    <a:pt x="2607" y="0"/>
                  </a:moveTo>
                  <a:cubicBezTo>
                    <a:pt x="838" y="0"/>
                    <a:pt x="1" y="2048"/>
                    <a:pt x="1211" y="3258"/>
                  </a:cubicBezTo>
                  <a:cubicBezTo>
                    <a:pt x="1607" y="3654"/>
                    <a:pt x="2092" y="3831"/>
                    <a:pt x="2566" y="3831"/>
                  </a:cubicBezTo>
                  <a:cubicBezTo>
                    <a:pt x="3541" y="3831"/>
                    <a:pt x="4469" y="3082"/>
                    <a:pt x="4469" y="1955"/>
                  </a:cubicBezTo>
                  <a:cubicBezTo>
                    <a:pt x="4469" y="838"/>
                    <a:pt x="3631" y="0"/>
                    <a:pt x="2607"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0"/>
            <p:cNvSpPr/>
            <p:nvPr/>
          </p:nvSpPr>
          <p:spPr>
            <a:xfrm>
              <a:off x="4363811" y="4507725"/>
              <a:ext cx="111725" cy="95775"/>
            </a:xfrm>
            <a:custGeom>
              <a:avLst/>
              <a:gdLst/>
              <a:ahLst/>
              <a:cxnLst/>
              <a:rect l="l" t="t" r="r" b="b"/>
              <a:pathLst>
                <a:path w="4469" h="3831" extrusionOk="0">
                  <a:moveTo>
                    <a:pt x="2514" y="0"/>
                  </a:moveTo>
                  <a:cubicBezTo>
                    <a:pt x="838" y="0"/>
                    <a:pt x="1" y="2048"/>
                    <a:pt x="1211" y="3258"/>
                  </a:cubicBezTo>
                  <a:cubicBezTo>
                    <a:pt x="1607" y="3654"/>
                    <a:pt x="2092" y="3831"/>
                    <a:pt x="2566" y="3831"/>
                  </a:cubicBezTo>
                  <a:cubicBezTo>
                    <a:pt x="3541" y="3831"/>
                    <a:pt x="4469" y="3082"/>
                    <a:pt x="4469" y="1955"/>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0"/>
            <p:cNvSpPr/>
            <p:nvPr/>
          </p:nvSpPr>
          <p:spPr>
            <a:xfrm>
              <a:off x="4929261" y="4507725"/>
              <a:ext cx="111725" cy="95775"/>
            </a:xfrm>
            <a:custGeom>
              <a:avLst/>
              <a:gdLst/>
              <a:ahLst/>
              <a:cxnLst/>
              <a:rect l="l" t="t" r="r" b="b"/>
              <a:pathLst>
                <a:path w="4469" h="3831" extrusionOk="0">
                  <a:moveTo>
                    <a:pt x="2514" y="0"/>
                  </a:moveTo>
                  <a:cubicBezTo>
                    <a:pt x="838" y="0"/>
                    <a:pt x="1" y="2141"/>
                    <a:pt x="1211" y="3258"/>
                  </a:cubicBezTo>
                  <a:cubicBezTo>
                    <a:pt x="1607" y="3654"/>
                    <a:pt x="2092" y="3831"/>
                    <a:pt x="2566" y="3831"/>
                  </a:cubicBezTo>
                  <a:cubicBezTo>
                    <a:pt x="3541" y="3831"/>
                    <a:pt x="4468" y="3082"/>
                    <a:pt x="4468" y="1955"/>
                  </a:cubicBezTo>
                  <a:cubicBezTo>
                    <a:pt x="4468"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p:cSld name="CUSTOM_2_2">
    <p:spTree>
      <p:nvGrpSpPr>
        <p:cNvPr id="1" name="Shape 279"/>
        <p:cNvGrpSpPr/>
        <p:nvPr/>
      </p:nvGrpSpPr>
      <p:grpSpPr>
        <a:xfrm>
          <a:off x="0" y="0"/>
          <a:ext cx="0" cy="0"/>
          <a:chOff x="0" y="0"/>
          <a:chExt cx="0" cy="0"/>
        </a:xfrm>
      </p:grpSpPr>
      <p:sp>
        <p:nvSpPr>
          <p:cNvPr id="280" name="Google Shape;280;p19"/>
          <p:cNvSpPr txBox="1">
            <a:spLocks noGrp="1"/>
          </p:cNvSpPr>
          <p:nvPr>
            <p:ph type="subTitle" idx="1"/>
          </p:nvPr>
        </p:nvSpPr>
        <p:spPr>
          <a:xfrm flipH="1">
            <a:off x="941651" y="3051125"/>
            <a:ext cx="1928700" cy="537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Font typeface="Big Shoulders Display"/>
              <a:buNone/>
              <a:defRPr sz="2400">
                <a:latin typeface="Sulphur Point"/>
                <a:ea typeface="Sulphur Point"/>
                <a:cs typeface="Sulphur Point"/>
                <a:sym typeface="Sulphur Point"/>
              </a:defRPr>
            </a:lvl1pPr>
            <a:lvl2pPr lvl="1"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2pPr>
            <a:lvl3pPr lvl="2"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3pPr>
            <a:lvl4pPr lvl="3"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4pPr>
            <a:lvl5pPr lvl="4"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5pPr>
            <a:lvl6pPr lvl="5"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6pPr>
            <a:lvl7pPr lvl="6"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7pPr>
            <a:lvl8pPr lvl="7"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8pPr>
            <a:lvl9pPr lvl="8"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9pPr>
          </a:lstStyle>
          <a:p>
            <a:endParaRPr/>
          </a:p>
        </p:txBody>
      </p:sp>
      <p:sp>
        <p:nvSpPr>
          <p:cNvPr id="281" name="Google Shape;281;p19"/>
          <p:cNvSpPr txBox="1">
            <a:spLocks noGrp="1"/>
          </p:cNvSpPr>
          <p:nvPr>
            <p:ph type="subTitle" idx="2"/>
          </p:nvPr>
        </p:nvSpPr>
        <p:spPr>
          <a:xfrm>
            <a:off x="941651" y="3419450"/>
            <a:ext cx="2165400" cy="537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solidFill>
                  <a:schemeClr val="dk1"/>
                </a:solidFill>
              </a:defRPr>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282" name="Google Shape;282;p19"/>
          <p:cNvSpPr txBox="1">
            <a:spLocks noGrp="1"/>
          </p:cNvSpPr>
          <p:nvPr>
            <p:ph type="subTitle" idx="3"/>
          </p:nvPr>
        </p:nvSpPr>
        <p:spPr>
          <a:xfrm flipH="1">
            <a:off x="3615210" y="3051125"/>
            <a:ext cx="1928700" cy="537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Big Shoulders Display"/>
              <a:buNone/>
              <a:defRPr sz="2400">
                <a:latin typeface="Sulphur Point"/>
                <a:ea typeface="Sulphur Point"/>
                <a:cs typeface="Sulphur Point"/>
                <a:sym typeface="Sulphur Point"/>
              </a:defRPr>
            </a:lvl1pPr>
            <a:lvl2pPr lvl="1"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2pPr>
            <a:lvl3pPr lvl="2"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3pPr>
            <a:lvl4pPr lvl="3"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4pPr>
            <a:lvl5pPr lvl="4"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5pPr>
            <a:lvl6pPr lvl="5"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6pPr>
            <a:lvl7pPr lvl="6"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7pPr>
            <a:lvl8pPr lvl="7"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8pPr>
            <a:lvl9pPr lvl="8"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9pPr>
          </a:lstStyle>
          <a:p>
            <a:endParaRPr/>
          </a:p>
        </p:txBody>
      </p:sp>
      <p:sp>
        <p:nvSpPr>
          <p:cNvPr id="283" name="Google Shape;283;p19"/>
          <p:cNvSpPr txBox="1">
            <a:spLocks noGrp="1"/>
          </p:cNvSpPr>
          <p:nvPr>
            <p:ph type="subTitle" idx="4"/>
          </p:nvPr>
        </p:nvSpPr>
        <p:spPr>
          <a:xfrm>
            <a:off x="3518010" y="3419450"/>
            <a:ext cx="2123100" cy="53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dk1"/>
                </a:solidFill>
              </a:defRPr>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284" name="Google Shape;284;p19"/>
          <p:cNvSpPr txBox="1">
            <a:spLocks noGrp="1"/>
          </p:cNvSpPr>
          <p:nvPr>
            <p:ph type="subTitle" idx="5"/>
          </p:nvPr>
        </p:nvSpPr>
        <p:spPr>
          <a:xfrm flipH="1">
            <a:off x="6267150" y="3051125"/>
            <a:ext cx="1928700" cy="537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400"/>
              <a:buFont typeface="Big Shoulders Display"/>
              <a:buNone/>
              <a:defRPr sz="2400">
                <a:latin typeface="Sulphur Point"/>
                <a:ea typeface="Sulphur Point"/>
                <a:cs typeface="Sulphur Point"/>
                <a:sym typeface="Sulphur Point"/>
              </a:defRPr>
            </a:lvl1pPr>
            <a:lvl2pPr lvl="1"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2pPr>
            <a:lvl3pPr lvl="2"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3pPr>
            <a:lvl4pPr lvl="3"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4pPr>
            <a:lvl5pPr lvl="4"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5pPr>
            <a:lvl6pPr lvl="5"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6pPr>
            <a:lvl7pPr lvl="6"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7pPr>
            <a:lvl8pPr lvl="7"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8pPr>
            <a:lvl9pPr lvl="8" rtl="0">
              <a:lnSpc>
                <a:spcPct val="100000"/>
              </a:lnSpc>
              <a:spcBef>
                <a:spcPts val="0"/>
              </a:spcBef>
              <a:spcAft>
                <a:spcPts val="0"/>
              </a:spcAft>
              <a:buSzPts val="1400"/>
              <a:buFont typeface="Big Shoulders Display"/>
              <a:buNone/>
              <a:defRPr b="1">
                <a:latin typeface="Big Shoulders Display"/>
                <a:ea typeface="Big Shoulders Display"/>
                <a:cs typeface="Big Shoulders Display"/>
                <a:sym typeface="Big Shoulders Display"/>
              </a:defRPr>
            </a:lvl9pPr>
          </a:lstStyle>
          <a:p>
            <a:endParaRPr/>
          </a:p>
        </p:txBody>
      </p:sp>
      <p:sp>
        <p:nvSpPr>
          <p:cNvPr id="285" name="Google Shape;285;p19"/>
          <p:cNvSpPr txBox="1">
            <a:spLocks noGrp="1"/>
          </p:cNvSpPr>
          <p:nvPr>
            <p:ph type="subTitle" idx="6"/>
          </p:nvPr>
        </p:nvSpPr>
        <p:spPr>
          <a:xfrm>
            <a:off x="6307650" y="3419450"/>
            <a:ext cx="1888200" cy="537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solidFill>
                  <a:schemeClr val="dk1"/>
                </a:solidFill>
              </a:defRPr>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
        <p:nvSpPr>
          <p:cNvPr id="286" name="Google Shape;286;p19"/>
          <p:cNvSpPr txBox="1">
            <a:spLocks noGrp="1"/>
          </p:cNvSpPr>
          <p:nvPr>
            <p:ph type="title"/>
          </p:nvPr>
        </p:nvSpPr>
        <p:spPr>
          <a:xfrm>
            <a:off x="606821" y="439250"/>
            <a:ext cx="3655500" cy="755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3000" b="1">
                <a:solidFill>
                  <a:schemeClr val="l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grpSp>
        <p:nvGrpSpPr>
          <p:cNvPr id="287" name="Google Shape;287;p19"/>
          <p:cNvGrpSpPr/>
          <p:nvPr/>
        </p:nvGrpSpPr>
        <p:grpSpPr>
          <a:xfrm>
            <a:off x="7719923" y="188950"/>
            <a:ext cx="1242625" cy="637950"/>
            <a:chOff x="7719923" y="188950"/>
            <a:chExt cx="1242625" cy="637950"/>
          </a:xfrm>
        </p:grpSpPr>
        <p:sp>
          <p:nvSpPr>
            <p:cNvPr id="288" name="Google Shape;288;p19"/>
            <p:cNvSpPr/>
            <p:nvPr/>
          </p:nvSpPr>
          <p:spPr>
            <a:xfrm>
              <a:off x="7736223" y="188950"/>
              <a:ext cx="95425" cy="95425"/>
            </a:xfrm>
            <a:custGeom>
              <a:avLst/>
              <a:gdLst/>
              <a:ahLst/>
              <a:cxnLst/>
              <a:rect l="l" t="t" r="r" b="b"/>
              <a:pathLst>
                <a:path w="3817" h="3817" extrusionOk="0">
                  <a:moveTo>
                    <a:pt x="1862" y="0"/>
                  </a:moveTo>
                  <a:cubicBezTo>
                    <a:pt x="838" y="0"/>
                    <a:pt x="0" y="838"/>
                    <a:pt x="0" y="1955"/>
                  </a:cubicBezTo>
                  <a:cubicBezTo>
                    <a:pt x="0" y="2979"/>
                    <a:pt x="838" y="3816"/>
                    <a:pt x="1862" y="3816"/>
                  </a:cubicBezTo>
                  <a:cubicBezTo>
                    <a:pt x="2979" y="3816"/>
                    <a:pt x="3817" y="2979"/>
                    <a:pt x="3817" y="1955"/>
                  </a:cubicBezTo>
                  <a:cubicBezTo>
                    <a:pt x="3817" y="838"/>
                    <a:pt x="2979" y="0"/>
                    <a:pt x="18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a:off x="8285373" y="188950"/>
              <a:ext cx="111725" cy="95775"/>
            </a:xfrm>
            <a:custGeom>
              <a:avLst/>
              <a:gdLst/>
              <a:ahLst/>
              <a:cxnLst/>
              <a:rect l="l" t="t" r="r" b="b"/>
              <a:pathLst>
                <a:path w="4469" h="3831" extrusionOk="0">
                  <a:moveTo>
                    <a:pt x="2514" y="0"/>
                  </a:moveTo>
                  <a:cubicBezTo>
                    <a:pt x="838" y="0"/>
                    <a:pt x="1" y="2048"/>
                    <a:pt x="1211" y="3258"/>
                  </a:cubicBezTo>
                  <a:cubicBezTo>
                    <a:pt x="1607" y="3654"/>
                    <a:pt x="2092" y="3830"/>
                    <a:pt x="2566" y="3830"/>
                  </a:cubicBezTo>
                  <a:cubicBezTo>
                    <a:pt x="3541" y="3830"/>
                    <a:pt x="4469" y="3082"/>
                    <a:pt x="4469" y="1955"/>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8850823" y="188950"/>
              <a:ext cx="111725" cy="95775"/>
            </a:xfrm>
            <a:custGeom>
              <a:avLst/>
              <a:gdLst/>
              <a:ahLst/>
              <a:cxnLst/>
              <a:rect l="l" t="t" r="r" b="b"/>
              <a:pathLst>
                <a:path w="4469" h="3831" extrusionOk="0">
                  <a:moveTo>
                    <a:pt x="2514" y="0"/>
                  </a:moveTo>
                  <a:cubicBezTo>
                    <a:pt x="838" y="0"/>
                    <a:pt x="1" y="2048"/>
                    <a:pt x="1211" y="3258"/>
                  </a:cubicBezTo>
                  <a:cubicBezTo>
                    <a:pt x="1607" y="3654"/>
                    <a:pt x="2092" y="3830"/>
                    <a:pt x="2566" y="3830"/>
                  </a:cubicBezTo>
                  <a:cubicBezTo>
                    <a:pt x="3541" y="3830"/>
                    <a:pt x="4468" y="3082"/>
                    <a:pt x="4468" y="1955"/>
                  </a:cubicBezTo>
                  <a:cubicBezTo>
                    <a:pt x="4468" y="838"/>
                    <a:pt x="3631" y="0"/>
                    <a:pt x="2514"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7719923" y="731125"/>
              <a:ext cx="111725" cy="95775"/>
            </a:xfrm>
            <a:custGeom>
              <a:avLst/>
              <a:gdLst/>
              <a:ahLst/>
              <a:cxnLst/>
              <a:rect l="l" t="t" r="r" b="b"/>
              <a:pathLst>
                <a:path w="4469" h="3831" extrusionOk="0">
                  <a:moveTo>
                    <a:pt x="2607" y="0"/>
                  </a:moveTo>
                  <a:cubicBezTo>
                    <a:pt x="838" y="0"/>
                    <a:pt x="1" y="2048"/>
                    <a:pt x="1211" y="3258"/>
                  </a:cubicBezTo>
                  <a:cubicBezTo>
                    <a:pt x="1607" y="3654"/>
                    <a:pt x="2092" y="3831"/>
                    <a:pt x="2566" y="3831"/>
                  </a:cubicBezTo>
                  <a:cubicBezTo>
                    <a:pt x="3541" y="3831"/>
                    <a:pt x="4469" y="3082"/>
                    <a:pt x="4469" y="1955"/>
                  </a:cubicBezTo>
                  <a:cubicBezTo>
                    <a:pt x="4469" y="838"/>
                    <a:pt x="3631" y="0"/>
                    <a:pt x="2607"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8285373" y="731125"/>
              <a:ext cx="111725" cy="95775"/>
            </a:xfrm>
            <a:custGeom>
              <a:avLst/>
              <a:gdLst/>
              <a:ahLst/>
              <a:cxnLst/>
              <a:rect l="l" t="t" r="r" b="b"/>
              <a:pathLst>
                <a:path w="4469" h="3831" extrusionOk="0">
                  <a:moveTo>
                    <a:pt x="2514" y="0"/>
                  </a:moveTo>
                  <a:cubicBezTo>
                    <a:pt x="838" y="0"/>
                    <a:pt x="1" y="2048"/>
                    <a:pt x="1211" y="3258"/>
                  </a:cubicBezTo>
                  <a:cubicBezTo>
                    <a:pt x="1607" y="3654"/>
                    <a:pt x="2092" y="3831"/>
                    <a:pt x="2566" y="3831"/>
                  </a:cubicBezTo>
                  <a:cubicBezTo>
                    <a:pt x="3541" y="3831"/>
                    <a:pt x="4469" y="3082"/>
                    <a:pt x="4469" y="1955"/>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8850823" y="731125"/>
              <a:ext cx="111725" cy="95775"/>
            </a:xfrm>
            <a:custGeom>
              <a:avLst/>
              <a:gdLst/>
              <a:ahLst/>
              <a:cxnLst/>
              <a:rect l="l" t="t" r="r" b="b"/>
              <a:pathLst>
                <a:path w="4469" h="3831" extrusionOk="0">
                  <a:moveTo>
                    <a:pt x="2514" y="0"/>
                  </a:moveTo>
                  <a:cubicBezTo>
                    <a:pt x="838" y="0"/>
                    <a:pt x="1" y="2141"/>
                    <a:pt x="1211" y="3258"/>
                  </a:cubicBezTo>
                  <a:cubicBezTo>
                    <a:pt x="1607" y="3654"/>
                    <a:pt x="2092" y="3831"/>
                    <a:pt x="2566" y="3831"/>
                  </a:cubicBezTo>
                  <a:cubicBezTo>
                    <a:pt x="3541" y="3831"/>
                    <a:pt x="4468" y="3082"/>
                    <a:pt x="4468" y="1955"/>
                  </a:cubicBezTo>
                  <a:cubicBezTo>
                    <a:pt x="4468"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19"/>
          <p:cNvGrpSpPr/>
          <p:nvPr/>
        </p:nvGrpSpPr>
        <p:grpSpPr>
          <a:xfrm>
            <a:off x="7719923" y="4859300"/>
            <a:ext cx="1242625" cy="95775"/>
            <a:chOff x="7719923" y="4859300"/>
            <a:chExt cx="1242625" cy="95775"/>
          </a:xfrm>
        </p:grpSpPr>
        <p:sp>
          <p:nvSpPr>
            <p:cNvPr id="295" name="Google Shape;295;p19"/>
            <p:cNvSpPr/>
            <p:nvPr/>
          </p:nvSpPr>
          <p:spPr>
            <a:xfrm>
              <a:off x="7719923" y="4859300"/>
              <a:ext cx="111725" cy="95775"/>
            </a:xfrm>
            <a:custGeom>
              <a:avLst/>
              <a:gdLst/>
              <a:ahLst/>
              <a:cxnLst/>
              <a:rect l="l" t="t" r="r" b="b"/>
              <a:pathLst>
                <a:path w="4469" h="3831" extrusionOk="0">
                  <a:moveTo>
                    <a:pt x="2607" y="0"/>
                  </a:moveTo>
                  <a:cubicBezTo>
                    <a:pt x="838" y="0"/>
                    <a:pt x="1" y="2048"/>
                    <a:pt x="1211" y="3258"/>
                  </a:cubicBezTo>
                  <a:cubicBezTo>
                    <a:pt x="1607" y="3654"/>
                    <a:pt x="2092" y="3831"/>
                    <a:pt x="2566" y="3831"/>
                  </a:cubicBezTo>
                  <a:cubicBezTo>
                    <a:pt x="3541" y="3831"/>
                    <a:pt x="4469" y="3082"/>
                    <a:pt x="4469" y="1955"/>
                  </a:cubicBezTo>
                  <a:cubicBezTo>
                    <a:pt x="4469" y="838"/>
                    <a:pt x="3631" y="0"/>
                    <a:pt x="2607" y="0"/>
                  </a:cubicBezTo>
                  <a:close/>
                </a:path>
              </a:pathLst>
            </a:custGeom>
            <a:solidFill>
              <a:srgbClr val="F5A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9"/>
            <p:cNvSpPr/>
            <p:nvPr/>
          </p:nvSpPr>
          <p:spPr>
            <a:xfrm>
              <a:off x="8285373" y="4859300"/>
              <a:ext cx="111725" cy="95775"/>
            </a:xfrm>
            <a:custGeom>
              <a:avLst/>
              <a:gdLst/>
              <a:ahLst/>
              <a:cxnLst/>
              <a:rect l="l" t="t" r="r" b="b"/>
              <a:pathLst>
                <a:path w="4469" h="3831" extrusionOk="0">
                  <a:moveTo>
                    <a:pt x="2514" y="0"/>
                  </a:moveTo>
                  <a:cubicBezTo>
                    <a:pt x="838" y="0"/>
                    <a:pt x="1" y="2048"/>
                    <a:pt x="1211" y="3258"/>
                  </a:cubicBezTo>
                  <a:cubicBezTo>
                    <a:pt x="1607" y="3654"/>
                    <a:pt x="2092" y="3831"/>
                    <a:pt x="2566" y="3831"/>
                  </a:cubicBezTo>
                  <a:cubicBezTo>
                    <a:pt x="3541" y="3831"/>
                    <a:pt x="4469" y="3082"/>
                    <a:pt x="4469" y="1955"/>
                  </a:cubicBezTo>
                  <a:cubicBezTo>
                    <a:pt x="4469"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9"/>
            <p:cNvSpPr/>
            <p:nvPr/>
          </p:nvSpPr>
          <p:spPr>
            <a:xfrm>
              <a:off x="8850823" y="4859300"/>
              <a:ext cx="111725" cy="95775"/>
            </a:xfrm>
            <a:custGeom>
              <a:avLst/>
              <a:gdLst/>
              <a:ahLst/>
              <a:cxnLst/>
              <a:rect l="l" t="t" r="r" b="b"/>
              <a:pathLst>
                <a:path w="4469" h="3831" extrusionOk="0">
                  <a:moveTo>
                    <a:pt x="2514" y="0"/>
                  </a:moveTo>
                  <a:cubicBezTo>
                    <a:pt x="838" y="0"/>
                    <a:pt x="1" y="2141"/>
                    <a:pt x="1211" y="3258"/>
                  </a:cubicBezTo>
                  <a:cubicBezTo>
                    <a:pt x="1607" y="3654"/>
                    <a:pt x="2092" y="3831"/>
                    <a:pt x="2566" y="3831"/>
                  </a:cubicBezTo>
                  <a:cubicBezTo>
                    <a:pt x="3541" y="3831"/>
                    <a:pt x="4468" y="3082"/>
                    <a:pt x="4468" y="1955"/>
                  </a:cubicBezTo>
                  <a:cubicBezTo>
                    <a:pt x="4468" y="838"/>
                    <a:pt x="3631" y="0"/>
                    <a:pt x="2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1">
    <p:spTree>
      <p:nvGrpSpPr>
        <p:cNvPr id="1" name="Shape 3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8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Sulphur Point"/>
              <a:buNone/>
              <a:defRPr sz="2800" b="1">
                <a:solidFill>
                  <a:schemeClr val="lt2"/>
                </a:solidFill>
                <a:latin typeface="Sulphur Point"/>
                <a:ea typeface="Sulphur Point"/>
                <a:cs typeface="Sulphur Point"/>
                <a:sym typeface="Sulphur Point"/>
              </a:defRPr>
            </a:lvl1pPr>
            <a:lvl2pPr lvl="1">
              <a:spcBef>
                <a:spcPts val="0"/>
              </a:spcBef>
              <a:spcAft>
                <a:spcPts val="0"/>
              </a:spcAft>
              <a:buClr>
                <a:schemeClr val="lt2"/>
              </a:buClr>
              <a:buSzPts val="2800"/>
              <a:buFont typeface="Sulphur Point"/>
              <a:buNone/>
              <a:defRPr sz="2800" b="1">
                <a:solidFill>
                  <a:schemeClr val="lt2"/>
                </a:solidFill>
                <a:latin typeface="Sulphur Point"/>
                <a:ea typeface="Sulphur Point"/>
                <a:cs typeface="Sulphur Point"/>
                <a:sym typeface="Sulphur Point"/>
              </a:defRPr>
            </a:lvl2pPr>
            <a:lvl3pPr lvl="2">
              <a:spcBef>
                <a:spcPts val="0"/>
              </a:spcBef>
              <a:spcAft>
                <a:spcPts val="0"/>
              </a:spcAft>
              <a:buClr>
                <a:schemeClr val="lt2"/>
              </a:buClr>
              <a:buSzPts val="2800"/>
              <a:buFont typeface="Sulphur Point"/>
              <a:buNone/>
              <a:defRPr sz="2800" b="1">
                <a:solidFill>
                  <a:schemeClr val="lt2"/>
                </a:solidFill>
                <a:latin typeface="Sulphur Point"/>
                <a:ea typeface="Sulphur Point"/>
                <a:cs typeface="Sulphur Point"/>
                <a:sym typeface="Sulphur Point"/>
              </a:defRPr>
            </a:lvl3pPr>
            <a:lvl4pPr lvl="3">
              <a:spcBef>
                <a:spcPts val="0"/>
              </a:spcBef>
              <a:spcAft>
                <a:spcPts val="0"/>
              </a:spcAft>
              <a:buClr>
                <a:schemeClr val="lt2"/>
              </a:buClr>
              <a:buSzPts val="2800"/>
              <a:buFont typeface="Sulphur Point"/>
              <a:buNone/>
              <a:defRPr sz="2800" b="1">
                <a:solidFill>
                  <a:schemeClr val="lt2"/>
                </a:solidFill>
                <a:latin typeface="Sulphur Point"/>
                <a:ea typeface="Sulphur Point"/>
                <a:cs typeface="Sulphur Point"/>
                <a:sym typeface="Sulphur Point"/>
              </a:defRPr>
            </a:lvl4pPr>
            <a:lvl5pPr lvl="4">
              <a:spcBef>
                <a:spcPts val="0"/>
              </a:spcBef>
              <a:spcAft>
                <a:spcPts val="0"/>
              </a:spcAft>
              <a:buClr>
                <a:schemeClr val="lt2"/>
              </a:buClr>
              <a:buSzPts val="2800"/>
              <a:buFont typeface="Sulphur Point"/>
              <a:buNone/>
              <a:defRPr sz="2800" b="1">
                <a:solidFill>
                  <a:schemeClr val="lt2"/>
                </a:solidFill>
                <a:latin typeface="Sulphur Point"/>
                <a:ea typeface="Sulphur Point"/>
                <a:cs typeface="Sulphur Point"/>
                <a:sym typeface="Sulphur Point"/>
              </a:defRPr>
            </a:lvl5pPr>
            <a:lvl6pPr lvl="5">
              <a:spcBef>
                <a:spcPts val="0"/>
              </a:spcBef>
              <a:spcAft>
                <a:spcPts val="0"/>
              </a:spcAft>
              <a:buClr>
                <a:schemeClr val="lt2"/>
              </a:buClr>
              <a:buSzPts val="2800"/>
              <a:buFont typeface="Sulphur Point"/>
              <a:buNone/>
              <a:defRPr sz="2800" b="1">
                <a:solidFill>
                  <a:schemeClr val="lt2"/>
                </a:solidFill>
                <a:latin typeface="Sulphur Point"/>
                <a:ea typeface="Sulphur Point"/>
                <a:cs typeface="Sulphur Point"/>
                <a:sym typeface="Sulphur Point"/>
              </a:defRPr>
            </a:lvl6pPr>
            <a:lvl7pPr lvl="6">
              <a:spcBef>
                <a:spcPts val="0"/>
              </a:spcBef>
              <a:spcAft>
                <a:spcPts val="0"/>
              </a:spcAft>
              <a:buClr>
                <a:schemeClr val="lt2"/>
              </a:buClr>
              <a:buSzPts val="2800"/>
              <a:buFont typeface="Sulphur Point"/>
              <a:buNone/>
              <a:defRPr sz="2800" b="1">
                <a:solidFill>
                  <a:schemeClr val="lt2"/>
                </a:solidFill>
                <a:latin typeface="Sulphur Point"/>
                <a:ea typeface="Sulphur Point"/>
                <a:cs typeface="Sulphur Point"/>
                <a:sym typeface="Sulphur Point"/>
              </a:defRPr>
            </a:lvl7pPr>
            <a:lvl8pPr lvl="7">
              <a:spcBef>
                <a:spcPts val="0"/>
              </a:spcBef>
              <a:spcAft>
                <a:spcPts val="0"/>
              </a:spcAft>
              <a:buClr>
                <a:schemeClr val="lt2"/>
              </a:buClr>
              <a:buSzPts val="2800"/>
              <a:buFont typeface="Sulphur Point"/>
              <a:buNone/>
              <a:defRPr sz="2800" b="1">
                <a:solidFill>
                  <a:schemeClr val="lt2"/>
                </a:solidFill>
                <a:latin typeface="Sulphur Point"/>
                <a:ea typeface="Sulphur Point"/>
                <a:cs typeface="Sulphur Point"/>
                <a:sym typeface="Sulphur Point"/>
              </a:defRPr>
            </a:lvl8pPr>
            <a:lvl9pPr lvl="8">
              <a:spcBef>
                <a:spcPts val="0"/>
              </a:spcBef>
              <a:spcAft>
                <a:spcPts val="0"/>
              </a:spcAft>
              <a:buClr>
                <a:schemeClr val="lt2"/>
              </a:buClr>
              <a:buSzPts val="2800"/>
              <a:buFont typeface="Sulphur Point"/>
              <a:buNone/>
              <a:defRPr sz="2800" b="1">
                <a:solidFill>
                  <a:schemeClr val="lt2"/>
                </a:solidFill>
                <a:latin typeface="Sulphur Point"/>
                <a:ea typeface="Sulphur Point"/>
                <a:cs typeface="Sulphur Point"/>
                <a:sym typeface="Sulphur Poin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00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5" r:id="rId3"/>
    <p:sldLayoutId id="2147483656" r:id="rId4"/>
    <p:sldLayoutId id="2147483665" r:id="rId5"/>
    <p:sldLayoutId id="2147483671" r:id="rId6"/>
    <p:sldLayoutId id="2147483672" r:id="rId7"/>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2.jpeg"/><Relationship Id="rId5" Type="http://schemas.openxmlformats.org/officeDocument/2006/relationships/image" Target="../media/image4.jpe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6" name="Google Shape;396;p29"/>
          <p:cNvSpPr txBox="1">
            <a:spLocks noGrp="1"/>
          </p:cNvSpPr>
          <p:nvPr>
            <p:ph type="title"/>
          </p:nvPr>
        </p:nvSpPr>
        <p:spPr>
          <a:xfrm>
            <a:off x="731941" y="147379"/>
            <a:ext cx="3495000" cy="218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he-IL" sz="5400" dirty="0">
                <a:latin typeface="Horev CLM" panose="02000903000000000000" pitchFamily="2" charset="-79"/>
                <a:cs typeface="Horev CLM" panose="02000903000000000000" pitchFamily="2" charset="-79"/>
              </a:rPr>
              <a:t>רובוט</a:t>
            </a:r>
            <a:r>
              <a:rPr lang="he-IL" sz="11500" dirty="0">
                <a:latin typeface="Horev CLM" panose="02000903000000000000" pitchFamily="2" charset="-79"/>
                <a:cs typeface="Horev CLM" panose="02000903000000000000" pitchFamily="2" charset="-79"/>
              </a:rPr>
              <a:t> </a:t>
            </a:r>
            <a:r>
              <a:rPr lang="he-IL" sz="5400" dirty="0">
                <a:latin typeface="Horev CLM" panose="02000903000000000000" pitchFamily="2" charset="-79"/>
                <a:cs typeface="Horev CLM" panose="02000903000000000000" pitchFamily="2" charset="-79"/>
              </a:rPr>
              <a:t>קרב</a:t>
            </a:r>
            <a:endParaRPr sz="11500" dirty="0"/>
          </a:p>
        </p:txBody>
      </p:sp>
      <p:sp>
        <p:nvSpPr>
          <p:cNvPr id="397" name="Google Shape;397;p29"/>
          <p:cNvSpPr txBox="1">
            <a:spLocks noGrp="1"/>
          </p:cNvSpPr>
          <p:nvPr>
            <p:ph type="subTitle" idx="1"/>
          </p:nvPr>
        </p:nvSpPr>
        <p:spPr>
          <a:xfrm>
            <a:off x="2194525" y="2137718"/>
            <a:ext cx="1187525" cy="7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sz="2400" dirty="0"/>
              <a:t>צוות 27</a:t>
            </a:r>
            <a:endParaRPr sz="2400" dirty="0"/>
          </a:p>
        </p:txBody>
      </p:sp>
      <p:sp>
        <p:nvSpPr>
          <p:cNvPr id="398" name="Google Shape;398;p29"/>
          <p:cNvSpPr/>
          <p:nvPr/>
        </p:nvSpPr>
        <p:spPr>
          <a:xfrm>
            <a:off x="3286625" y="-209462"/>
            <a:ext cx="95425" cy="95425"/>
          </a:xfrm>
          <a:custGeom>
            <a:avLst/>
            <a:gdLst/>
            <a:ahLst/>
            <a:cxnLst/>
            <a:rect l="l" t="t" r="r" b="b"/>
            <a:pathLst>
              <a:path w="3817" h="3817" extrusionOk="0">
                <a:moveTo>
                  <a:pt x="1955" y="0"/>
                </a:moveTo>
                <a:cubicBezTo>
                  <a:pt x="838" y="0"/>
                  <a:pt x="0" y="838"/>
                  <a:pt x="0" y="1955"/>
                </a:cubicBezTo>
                <a:cubicBezTo>
                  <a:pt x="0" y="2979"/>
                  <a:pt x="838" y="3817"/>
                  <a:pt x="1955" y="3817"/>
                </a:cubicBezTo>
                <a:cubicBezTo>
                  <a:pt x="2979" y="3817"/>
                  <a:pt x="3816" y="2979"/>
                  <a:pt x="3816" y="1955"/>
                </a:cubicBezTo>
                <a:cubicBezTo>
                  <a:pt x="3816" y="838"/>
                  <a:pt x="2979" y="0"/>
                  <a:pt x="1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9"/>
          <p:cNvSpPr/>
          <p:nvPr/>
        </p:nvSpPr>
        <p:spPr>
          <a:xfrm>
            <a:off x="3852075" y="-209462"/>
            <a:ext cx="95425" cy="95425"/>
          </a:xfrm>
          <a:custGeom>
            <a:avLst/>
            <a:gdLst/>
            <a:ahLst/>
            <a:cxnLst/>
            <a:rect l="l" t="t" r="r" b="b"/>
            <a:pathLst>
              <a:path w="3817" h="3817" extrusionOk="0">
                <a:moveTo>
                  <a:pt x="1955" y="0"/>
                </a:moveTo>
                <a:cubicBezTo>
                  <a:pt x="838" y="0"/>
                  <a:pt x="0" y="838"/>
                  <a:pt x="0" y="1955"/>
                </a:cubicBezTo>
                <a:cubicBezTo>
                  <a:pt x="0" y="2979"/>
                  <a:pt x="838" y="3817"/>
                  <a:pt x="1955" y="3817"/>
                </a:cubicBezTo>
                <a:cubicBezTo>
                  <a:pt x="2979" y="3817"/>
                  <a:pt x="3816" y="2979"/>
                  <a:pt x="3816" y="1955"/>
                </a:cubicBezTo>
                <a:cubicBezTo>
                  <a:pt x="3816" y="838"/>
                  <a:pt x="2979" y="0"/>
                  <a:pt x="1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9"/>
          <p:cNvSpPr/>
          <p:nvPr/>
        </p:nvSpPr>
        <p:spPr>
          <a:xfrm>
            <a:off x="4431475" y="-210187"/>
            <a:ext cx="104750" cy="96875"/>
          </a:xfrm>
          <a:custGeom>
            <a:avLst/>
            <a:gdLst/>
            <a:ahLst/>
            <a:cxnLst/>
            <a:rect l="l" t="t" r="r" b="b"/>
            <a:pathLst>
              <a:path w="4190" h="3875" extrusionOk="0">
                <a:moveTo>
                  <a:pt x="2087" y="1"/>
                </a:moveTo>
                <a:cubicBezTo>
                  <a:pt x="1982" y="1"/>
                  <a:pt x="1875" y="10"/>
                  <a:pt x="1769" y="29"/>
                </a:cubicBezTo>
                <a:cubicBezTo>
                  <a:pt x="745" y="216"/>
                  <a:pt x="1" y="1239"/>
                  <a:pt x="187" y="2263"/>
                </a:cubicBezTo>
                <a:cubicBezTo>
                  <a:pt x="354" y="3181"/>
                  <a:pt x="1119" y="3874"/>
                  <a:pt x="2080" y="3874"/>
                </a:cubicBezTo>
                <a:cubicBezTo>
                  <a:pt x="2191" y="3874"/>
                  <a:pt x="2305" y="3865"/>
                  <a:pt x="2421" y="3846"/>
                </a:cubicBezTo>
                <a:cubicBezTo>
                  <a:pt x="3444" y="3660"/>
                  <a:pt x="4189" y="2729"/>
                  <a:pt x="4003" y="1612"/>
                </a:cubicBezTo>
                <a:cubicBezTo>
                  <a:pt x="3836" y="694"/>
                  <a:pt x="2996" y="1"/>
                  <a:pt x="20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תמונה 4" descr="תמונה שמכילה אופנוע, ישיבה, חונה, חדר&#10;&#10;התיאור נוצר באופן אוטומטי">
            <a:extLst>
              <a:ext uri="{FF2B5EF4-FFF2-40B4-BE49-F238E27FC236}">
                <a16:creationId xmlns:a16="http://schemas.microsoft.com/office/drawing/2014/main" id="{8687C59E-2441-4696-A322-0477ED33D342}"/>
              </a:ext>
            </a:extLst>
          </p:cNvPr>
          <p:cNvPicPr>
            <a:picLocks noChangeAspect="1"/>
          </p:cNvPicPr>
          <p:nvPr/>
        </p:nvPicPr>
        <p:blipFill rotWithShape="1">
          <a:blip r:embed="rId3"/>
          <a:srcRect l="3162" r="32566" b="-88"/>
          <a:stretch/>
        </p:blipFill>
        <p:spPr>
          <a:xfrm>
            <a:off x="4601807" y="0"/>
            <a:ext cx="4536000" cy="5148000"/>
          </a:xfrm>
          <a:prstGeom prst="rect">
            <a:avLst/>
          </a:prstGeom>
        </p:spPr>
      </p:pic>
      <p:sp>
        <p:nvSpPr>
          <p:cNvPr id="6" name="תיבת טקסט 5">
            <a:extLst>
              <a:ext uri="{FF2B5EF4-FFF2-40B4-BE49-F238E27FC236}">
                <a16:creationId xmlns:a16="http://schemas.microsoft.com/office/drawing/2014/main" id="{F3D87188-1513-453A-9F56-9CCC3D8023A2}"/>
              </a:ext>
            </a:extLst>
          </p:cNvPr>
          <p:cNvSpPr txBox="1"/>
          <p:nvPr/>
        </p:nvSpPr>
        <p:spPr>
          <a:xfrm>
            <a:off x="866898" y="2852618"/>
            <a:ext cx="2985177" cy="1600438"/>
          </a:xfrm>
          <a:prstGeom prst="rect">
            <a:avLst/>
          </a:prstGeom>
          <a:noFill/>
        </p:spPr>
        <p:txBody>
          <a:bodyPr wrap="none" rtlCol="1">
            <a:spAutoFit/>
          </a:bodyPr>
          <a:lstStyle/>
          <a:p>
            <a:pPr algn="r"/>
            <a:r>
              <a:rPr lang="he-IL" dirty="0">
                <a:solidFill>
                  <a:schemeClr val="tx1"/>
                </a:solidFill>
                <a:latin typeface="Assistant" panose="020B0604020202020204" charset="-79"/>
                <a:cs typeface="Assistant" panose="020B0604020202020204" charset="-79"/>
              </a:rPr>
              <a:t>מציגים: יוליה נרינסקי 318009107</a:t>
            </a:r>
          </a:p>
          <a:p>
            <a:pPr algn="r"/>
            <a:r>
              <a:rPr lang="he-IL" dirty="0">
                <a:solidFill>
                  <a:schemeClr val="tx1"/>
                </a:solidFill>
                <a:latin typeface="Assistant" panose="020B0604020202020204" charset="-79"/>
                <a:cs typeface="Assistant" panose="020B0604020202020204" charset="-79"/>
              </a:rPr>
              <a:t>	       דן פרידלנד 322193277	</a:t>
            </a:r>
          </a:p>
          <a:p>
            <a:pPr algn="r"/>
            <a:r>
              <a:rPr lang="he-IL" dirty="0">
                <a:solidFill>
                  <a:schemeClr val="tx1"/>
                </a:solidFill>
                <a:latin typeface="Assistant" panose="020B0604020202020204" charset="-79"/>
                <a:cs typeface="Assistant" panose="020B0604020202020204" charset="-79"/>
              </a:rPr>
              <a:t>מרצים: גב' ג'ינה פרלשטיין </a:t>
            </a:r>
          </a:p>
          <a:p>
            <a:pPr algn="r"/>
            <a:r>
              <a:rPr lang="he-IL" dirty="0">
                <a:solidFill>
                  <a:schemeClr val="tx1"/>
                </a:solidFill>
                <a:latin typeface="Assistant" panose="020B0604020202020204" charset="-79"/>
                <a:cs typeface="Assistant" panose="020B0604020202020204" charset="-79"/>
              </a:rPr>
              <a:t>	           ד"ר מיכאל פרישמן</a:t>
            </a:r>
          </a:p>
          <a:p>
            <a:pPr algn="r"/>
            <a:endParaRPr lang="he-IL" dirty="0">
              <a:solidFill>
                <a:schemeClr val="tx1"/>
              </a:solidFill>
              <a:latin typeface="Assistant" panose="020B0604020202020204" charset="-79"/>
              <a:cs typeface="Assistant" panose="020B0604020202020204" charset="-79"/>
            </a:endParaRPr>
          </a:p>
          <a:p>
            <a:pPr algn="r"/>
            <a:r>
              <a:rPr lang="he-IL" dirty="0">
                <a:solidFill>
                  <a:schemeClr val="tx1"/>
                </a:solidFill>
                <a:latin typeface="Assistant" panose="020B0604020202020204" charset="-79"/>
                <a:cs typeface="Assistant" panose="020B0604020202020204" charset="-79"/>
              </a:rPr>
              <a:t>סמסטר ב' תש"פ 6.6.2020</a:t>
            </a:r>
          </a:p>
          <a:p>
            <a:pPr algn="r"/>
            <a:endParaRPr lang="he-IL" dirty="0">
              <a:latin typeface="Assistant" panose="020B0604020202020204" charset="-79"/>
              <a:cs typeface="Assistant" panose="020B0604020202020204" charset="-79"/>
            </a:endParaRPr>
          </a:p>
        </p:txBody>
      </p:sp>
      <p:pic>
        <p:nvPicPr>
          <p:cNvPr id="13" name="Picture 2" descr="mechanical_top">
            <a:extLst>
              <a:ext uri="{FF2B5EF4-FFF2-40B4-BE49-F238E27FC236}">
                <a16:creationId xmlns:a16="http://schemas.microsoft.com/office/drawing/2014/main" id="{B7F790A0-5E59-4175-AD11-FD153BD029AC}"/>
              </a:ext>
            </a:extLst>
          </p:cNvPr>
          <p:cNvPicPr>
            <a:picLocks noChangeAspect="1" noChangeArrowheads="1"/>
          </p:cNvPicPr>
          <p:nvPr/>
        </p:nvPicPr>
        <p:blipFill>
          <a:blip r:embed="rId4">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70841" y="-386049"/>
            <a:ext cx="3190526" cy="117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תיבת טקסט 13">
            <a:extLst>
              <a:ext uri="{FF2B5EF4-FFF2-40B4-BE49-F238E27FC236}">
                <a16:creationId xmlns:a16="http://schemas.microsoft.com/office/drawing/2014/main" id="{0F0E12D7-0465-42A4-8D59-79F53C85C266}"/>
              </a:ext>
            </a:extLst>
          </p:cNvPr>
          <p:cNvSpPr txBox="1"/>
          <p:nvPr/>
        </p:nvSpPr>
        <p:spPr>
          <a:xfrm>
            <a:off x="385670" y="4655314"/>
            <a:ext cx="314510" cy="400110"/>
          </a:xfrm>
          <a:prstGeom prst="rect">
            <a:avLst/>
          </a:prstGeom>
          <a:noFill/>
        </p:spPr>
        <p:txBody>
          <a:bodyPr wrap="none" rtlCol="1">
            <a:spAutoFit/>
          </a:bodyPr>
          <a:lstStyle/>
          <a:p>
            <a:r>
              <a:rPr lang="en-US" sz="2000" b="1" dirty="0">
                <a:solidFill>
                  <a:schemeClr val="tx1"/>
                </a:solidFill>
                <a:latin typeface="Calibri" panose="020F0502020204030204" pitchFamily="34" charset="0"/>
                <a:cs typeface="Calibri" panose="020F0502020204030204" pitchFamily="34" charset="0"/>
              </a:rPr>
              <a:t>1</a:t>
            </a:r>
            <a:endParaRPr lang="he-IL" sz="2000" b="1" dirty="0">
              <a:solidFill>
                <a:schemeClr val="tx1"/>
              </a:solidFill>
              <a:latin typeface="Calibri" panose="020F0502020204030204" pitchFamily="34" charset="0"/>
              <a:cs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 name="Google Shape;396;p29">
            <a:extLst>
              <a:ext uri="{FF2B5EF4-FFF2-40B4-BE49-F238E27FC236}">
                <a16:creationId xmlns:a16="http://schemas.microsoft.com/office/drawing/2014/main" id="{02F6D5C6-C26B-4B01-94EB-C341657EF1FE}"/>
              </a:ext>
            </a:extLst>
          </p:cNvPr>
          <p:cNvSpPr txBox="1">
            <a:spLocks noGrp="1"/>
          </p:cNvSpPr>
          <p:nvPr>
            <p:ph type="title"/>
          </p:nvPr>
        </p:nvSpPr>
        <p:spPr>
          <a:xfrm>
            <a:off x="4177291" y="-433097"/>
            <a:ext cx="4225859" cy="111500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e-IL" sz="5400" dirty="0">
                <a:cs typeface="Horev CLM" panose="02000903000000000000" pitchFamily="2" charset="-79"/>
              </a:rPr>
              <a:t>בחירת</a:t>
            </a:r>
            <a:r>
              <a:rPr lang="he-IL" sz="1800" dirty="0">
                <a:latin typeface="Horev CLM" panose="02000903000000000000" pitchFamily="2" charset="-79"/>
                <a:cs typeface="Horev CLM" panose="02000903000000000000" pitchFamily="2" charset="-79"/>
              </a:rPr>
              <a:t> </a:t>
            </a:r>
            <a:r>
              <a:rPr lang="he-IL" sz="5400" dirty="0">
                <a:latin typeface="Horev CLM" panose="02000903000000000000" pitchFamily="2" charset="-79"/>
                <a:cs typeface="Horev CLM" panose="02000903000000000000" pitchFamily="2" charset="-79"/>
              </a:rPr>
              <a:t>חומרים</a:t>
            </a:r>
            <a:endParaRPr sz="5400" dirty="0"/>
          </a:p>
        </p:txBody>
      </p:sp>
      <p:pic>
        <p:nvPicPr>
          <p:cNvPr id="24" name="Picture 2" descr="mechanical_top">
            <a:extLst>
              <a:ext uri="{FF2B5EF4-FFF2-40B4-BE49-F238E27FC236}">
                <a16:creationId xmlns:a16="http://schemas.microsoft.com/office/drawing/2014/main" id="{B88855B5-6EB1-4BC6-81F9-AA975CD27999}"/>
              </a:ext>
            </a:extLst>
          </p:cNvPr>
          <p:cNvPicPr>
            <a:picLocks noChangeAspect="1" noChangeArrowheads="1"/>
          </p:cNvPicPr>
          <p:nvPr/>
        </p:nvPicPr>
        <p:blipFill>
          <a:blip r:embed="rId3">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93666" y="-143368"/>
            <a:ext cx="3190526" cy="117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תיבת טקסט 1">
            <a:extLst>
              <a:ext uri="{FF2B5EF4-FFF2-40B4-BE49-F238E27FC236}">
                <a16:creationId xmlns:a16="http://schemas.microsoft.com/office/drawing/2014/main" id="{47492884-E59B-4D44-B2DB-909B9DF851D0}"/>
              </a:ext>
            </a:extLst>
          </p:cNvPr>
          <p:cNvSpPr txBox="1"/>
          <p:nvPr/>
        </p:nvSpPr>
        <p:spPr>
          <a:xfrm>
            <a:off x="7122320" y="4747647"/>
            <a:ext cx="1779654" cy="307777"/>
          </a:xfrm>
          <a:prstGeom prst="rect">
            <a:avLst/>
          </a:prstGeom>
          <a:noFill/>
        </p:spPr>
        <p:txBody>
          <a:bodyPr wrap="none" rtlCol="1">
            <a:spAutoFit/>
          </a:bodyPr>
          <a:lstStyle/>
          <a:p>
            <a:r>
              <a:rPr lang="he-IL" dirty="0">
                <a:solidFill>
                  <a:schemeClr val="tx1"/>
                </a:solidFill>
                <a:latin typeface="Calibri" panose="020F0502020204030204" pitchFamily="34" charset="0"/>
                <a:cs typeface="Calibri" panose="020F0502020204030204" pitchFamily="34" charset="0"/>
              </a:rPr>
              <a:t>יוליה נרינסקי ודן פרידלנד</a:t>
            </a:r>
          </a:p>
        </p:txBody>
      </p:sp>
      <p:sp>
        <p:nvSpPr>
          <p:cNvPr id="3" name="תיבת טקסט 2">
            <a:extLst>
              <a:ext uri="{FF2B5EF4-FFF2-40B4-BE49-F238E27FC236}">
                <a16:creationId xmlns:a16="http://schemas.microsoft.com/office/drawing/2014/main" id="{F3136EF8-A668-4835-A63D-9F96506C2B4C}"/>
              </a:ext>
            </a:extLst>
          </p:cNvPr>
          <p:cNvSpPr txBox="1"/>
          <p:nvPr/>
        </p:nvSpPr>
        <p:spPr>
          <a:xfrm>
            <a:off x="542925" y="4756264"/>
            <a:ext cx="184731" cy="307777"/>
          </a:xfrm>
          <a:prstGeom prst="rect">
            <a:avLst/>
          </a:prstGeom>
          <a:noFill/>
        </p:spPr>
        <p:txBody>
          <a:bodyPr wrap="none" rtlCol="1">
            <a:spAutoFit/>
          </a:bodyPr>
          <a:lstStyle/>
          <a:p>
            <a:endParaRPr lang="he-IL" dirty="0"/>
          </a:p>
        </p:txBody>
      </p:sp>
      <p:sp>
        <p:nvSpPr>
          <p:cNvPr id="5" name="תיבת טקסט 4">
            <a:extLst>
              <a:ext uri="{FF2B5EF4-FFF2-40B4-BE49-F238E27FC236}">
                <a16:creationId xmlns:a16="http://schemas.microsoft.com/office/drawing/2014/main" id="{EF529C5A-D2BE-438F-9C26-59C87564FE65}"/>
              </a:ext>
            </a:extLst>
          </p:cNvPr>
          <p:cNvSpPr txBox="1"/>
          <p:nvPr/>
        </p:nvSpPr>
        <p:spPr>
          <a:xfrm>
            <a:off x="385670" y="4655314"/>
            <a:ext cx="314510" cy="400110"/>
          </a:xfrm>
          <a:prstGeom prst="rect">
            <a:avLst/>
          </a:prstGeom>
          <a:noFill/>
        </p:spPr>
        <p:txBody>
          <a:bodyPr wrap="none" rtlCol="1">
            <a:spAutoFit/>
          </a:bodyPr>
          <a:lstStyle/>
          <a:p>
            <a:r>
              <a:rPr lang="en-US" sz="2000" b="1" dirty="0">
                <a:solidFill>
                  <a:schemeClr val="tx1"/>
                </a:solidFill>
                <a:latin typeface="Calibri" panose="020F0502020204030204" pitchFamily="34" charset="0"/>
                <a:cs typeface="Calibri" panose="020F0502020204030204" pitchFamily="34" charset="0"/>
              </a:rPr>
              <a:t>6</a:t>
            </a:r>
            <a:endParaRPr lang="he-IL" sz="2000" b="1" dirty="0">
              <a:solidFill>
                <a:schemeClr val="tx1"/>
              </a:solidFill>
              <a:latin typeface="Calibri" panose="020F0502020204030204" pitchFamily="34" charset="0"/>
              <a:cs typeface="Calibri" panose="020F0502020204030204" pitchFamily="34" charset="0"/>
            </a:endParaRPr>
          </a:p>
        </p:txBody>
      </p:sp>
      <p:sp>
        <p:nvSpPr>
          <p:cNvPr id="8" name="Google Shape;396;p29">
            <a:extLst>
              <a:ext uri="{FF2B5EF4-FFF2-40B4-BE49-F238E27FC236}">
                <a16:creationId xmlns:a16="http://schemas.microsoft.com/office/drawing/2014/main" id="{DB2F6243-C4BA-4844-9BAD-F18FDFD2C4EF}"/>
              </a:ext>
            </a:extLst>
          </p:cNvPr>
          <p:cNvSpPr txBox="1">
            <a:spLocks/>
          </p:cNvSpPr>
          <p:nvPr/>
        </p:nvSpPr>
        <p:spPr>
          <a:xfrm>
            <a:off x="2656052" y="310606"/>
            <a:ext cx="2035408" cy="111500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Sulphur Point"/>
              <a:buNone/>
              <a:defRPr sz="3000" b="1" i="0" u="none" strike="noStrike" cap="none">
                <a:solidFill>
                  <a:schemeClr val="lt2"/>
                </a:solidFill>
                <a:latin typeface="Sulphur Point"/>
                <a:ea typeface="Sulphur Point"/>
                <a:cs typeface="Sulphur Point"/>
                <a:sym typeface="Sulphur Point"/>
              </a:defRPr>
            </a:lvl1pPr>
            <a:lvl2pPr marR="0" lvl="1"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2pPr>
            <a:lvl3pPr marR="0" lvl="2"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3pPr>
            <a:lvl4pPr marR="0" lvl="3"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4pPr>
            <a:lvl5pPr marR="0" lvl="4"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5pPr>
            <a:lvl6pPr marR="0" lvl="5"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6pPr>
            <a:lvl7pPr marR="0" lvl="6"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7pPr>
            <a:lvl8pPr marR="0" lvl="7"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8pPr>
            <a:lvl9pPr marR="0" lvl="8"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9pPr>
          </a:lstStyle>
          <a:p>
            <a:pPr algn="r"/>
            <a:r>
              <a:rPr lang="he-IL" sz="5400" dirty="0">
                <a:cs typeface="Horev CLM" panose="02000903000000000000" pitchFamily="2" charset="-79"/>
              </a:rPr>
              <a:t>שלדה</a:t>
            </a:r>
          </a:p>
        </p:txBody>
      </p:sp>
      <p:graphicFrame>
        <p:nvGraphicFramePr>
          <p:cNvPr id="6" name="טבלה 5">
            <a:extLst>
              <a:ext uri="{FF2B5EF4-FFF2-40B4-BE49-F238E27FC236}">
                <a16:creationId xmlns:a16="http://schemas.microsoft.com/office/drawing/2014/main" id="{72D32B6D-323D-49B2-810D-5CF57BB39DA1}"/>
              </a:ext>
            </a:extLst>
          </p:cNvPr>
          <p:cNvGraphicFramePr>
            <a:graphicFrameLocks noGrp="1"/>
          </p:cNvGraphicFramePr>
          <p:nvPr>
            <p:extLst>
              <p:ext uri="{D42A27DB-BD31-4B8C-83A1-F6EECF244321}">
                <p14:modId xmlns:p14="http://schemas.microsoft.com/office/powerpoint/2010/main" val="3489398807"/>
              </p:ext>
            </p:extLst>
          </p:nvPr>
        </p:nvGraphicFramePr>
        <p:xfrm>
          <a:off x="1760538" y="1348352"/>
          <a:ext cx="5861844" cy="2436496"/>
        </p:xfrm>
        <a:graphic>
          <a:graphicData uri="http://schemas.openxmlformats.org/drawingml/2006/table">
            <a:tbl>
              <a:tblPr rtl="1" firstRow="1" firstCol="1" bandRow="1">
                <a:tableStyleId>{48D859CA-AD29-4BA7-B6A7-9CC875C140E5}</a:tableStyleId>
              </a:tblPr>
              <a:tblGrid>
                <a:gridCol w="301243">
                  <a:extLst>
                    <a:ext uri="{9D8B030D-6E8A-4147-A177-3AD203B41FA5}">
                      <a16:colId xmlns:a16="http://schemas.microsoft.com/office/drawing/2014/main" val="3306393427"/>
                    </a:ext>
                  </a:extLst>
                </a:gridCol>
                <a:gridCol w="1651523">
                  <a:extLst>
                    <a:ext uri="{9D8B030D-6E8A-4147-A177-3AD203B41FA5}">
                      <a16:colId xmlns:a16="http://schemas.microsoft.com/office/drawing/2014/main" val="3580288909"/>
                    </a:ext>
                  </a:extLst>
                </a:gridCol>
                <a:gridCol w="977447">
                  <a:extLst>
                    <a:ext uri="{9D8B030D-6E8A-4147-A177-3AD203B41FA5}">
                      <a16:colId xmlns:a16="http://schemas.microsoft.com/office/drawing/2014/main" val="933213969"/>
                    </a:ext>
                  </a:extLst>
                </a:gridCol>
                <a:gridCol w="976738">
                  <a:extLst>
                    <a:ext uri="{9D8B030D-6E8A-4147-A177-3AD203B41FA5}">
                      <a16:colId xmlns:a16="http://schemas.microsoft.com/office/drawing/2014/main" val="3800527069"/>
                    </a:ext>
                  </a:extLst>
                </a:gridCol>
                <a:gridCol w="976738">
                  <a:extLst>
                    <a:ext uri="{9D8B030D-6E8A-4147-A177-3AD203B41FA5}">
                      <a16:colId xmlns:a16="http://schemas.microsoft.com/office/drawing/2014/main" val="3492629213"/>
                    </a:ext>
                  </a:extLst>
                </a:gridCol>
                <a:gridCol w="978155">
                  <a:extLst>
                    <a:ext uri="{9D8B030D-6E8A-4147-A177-3AD203B41FA5}">
                      <a16:colId xmlns:a16="http://schemas.microsoft.com/office/drawing/2014/main" val="3732999172"/>
                    </a:ext>
                  </a:extLst>
                </a:gridCol>
              </a:tblGrid>
              <a:tr h="696141">
                <a:tc>
                  <a:txBody>
                    <a:bodyPr/>
                    <a:lstStyle/>
                    <a:p>
                      <a:pPr algn="ctr" rtl="1">
                        <a:spcAft>
                          <a:spcPts val="800"/>
                        </a:spcAft>
                      </a:pPr>
                      <a:r>
                        <a:rPr lang="he-IL" sz="1400" b="1">
                          <a:solidFill>
                            <a:schemeClr val="tx1"/>
                          </a:solidFill>
                          <a:effectLst/>
                          <a:latin typeface="Calibri" panose="020F0502020204030204" pitchFamily="34" charset="0"/>
                          <a:cs typeface="Calibri" panose="020F0502020204030204" pitchFamily="34" charset="0"/>
                        </a:rPr>
                        <a:t> </a:t>
                      </a:r>
                      <a:endParaRPr lang="en-US" sz="1400" b="1">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קריטריון</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משקל</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en-US" sz="1400" b="1" dirty="0">
                          <a:solidFill>
                            <a:schemeClr val="bg2"/>
                          </a:solidFill>
                          <a:effectLst/>
                          <a:latin typeface="Calibri" panose="020F0502020204030204" pitchFamily="34" charset="0"/>
                          <a:cs typeface="Calibri" panose="020F0502020204030204" pitchFamily="34" charset="0"/>
                        </a:rPr>
                        <a:t>SAE</a:t>
                      </a:r>
                      <a:r>
                        <a:rPr lang="he-IL" sz="1400" b="1" dirty="0">
                          <a:solidFill>
                            <a:schemeClr val="bg2"/>
                          </a:solidFill>
                          <a:effectLst/>
                          <a:latin typeface="Calibri" panose="020F0502020204030204" pitchFamily="34" charset="0"/>
                          <a:cs typeface="Calibri" panose="020F0502020204030204" pitchFamily="34" charset="0"/>
                        </a:rPr>
                        <a:t> 4130</a:t>
                      </a:r>
                      <a:endParaRPr lang="en-US" sz="1400" b="1" dirty="0">
                        <a:solidFill>
                          <a:schemeClr val="bg2"/>
                        </a:solidFill>
                        <a:effectLst/>
                        <a:latin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en-US" sz="1400" b="1" dirty="0">
                          <a:solidFill>
                            <a:schemeClr val="bg2"/>
                          </a:solidFill>
                          <a:effectLst/>
                          <a:latin typeface="Calibri" panose="020F0502020204030204" pitchFamily="34" charset="0"/>
                          <a:cs typeface="Calibri" panose="020F0502020204030204" pitchFamily="34" charset="0"/>
                        </a:rPr>
                        <a:t>SAE</a:t>
                      </a:r>
                      <a:r>
                        <a:rPr lang="he-IL" sz="1400" b="1" dirty="0">
                          <a:solidFill>
                            <a:schemeClr val="bg2"/>
                          </a:solidFill>
                          <a:effectLst/>
                          <a:latin typeface="Calibri" panose="020F0502020204030204" pitchFamily="34" charset="0"/>
                          <a:cs typeface="Calibri" panose="020F0502020204030204" pitchFamily="34" charset="0"/>
                        </a:rPr>
                        <a:t> 52100 </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en-US" sz="1400" b="1" dirty="0">
                          <a:solidFill>
                            <a:schemeClr val="bg2"/>
                          </a:solidFill>
                          <a:effectLst/>
                          <a:latin typeface="Calibri" panose="020F0502020204030204" pitchFamily="34" charset="0"/>
                          <a:cs typeface="Calibri" panose="020F0502020204030204" pitchFamily="34" charset="0"/>
                        </a:rPr>
                        <a:t>ST52 / 355JR</a:t>
                      </a:r>
                      <a:r>
                        <a:rPr lang="he-IL" sz="1400" b="1" dirty="0">
                          <a:solidFill>
                            <a:schemeClr val="bg2"/>
                          </a:solidFill>
                          <a:effectLst/>
                          <a:latin typeface="Calibri" panose="020F0502020204030204" pitchFamily="34" charset="0"/>
                          <a:cs typeface="Calibri" panose="020F0502020204030204" pitchFamily="34" charset="0"/>
                        </a:rPr>
                        <a:t> </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894722214"/>
                  </a:ext>
                </a:extLst>
              </a:tr>
              <a:tr h="348071">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1</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חוזק</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solidFill>
                            <a:schemeClr val="bg2"/>
                          </a:solidFill>
                          <a:effectLst/>
                          <a:latin typeface="Calibri" panose="020F0502020204030204" pitchFamily="34" charset="0"/>
                          <a:cs typeface="Calibri" panose="020F0502020204030204" pitchFamily="34" charset="0"/>
                        </a:rPr>
                        <a:t>0.3</a:t>
                      </a:r>
                      <a:endParaRPr lang="en-US" sz="1400" b="1">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4</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3</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solidFill>
                            <a:schemeClr val="bg2"/>
                          </a:solidFill>
                          <a:effectLst/>
                          <a:latin typeface="Calibri" panose="020F0502020204030204" pitchFamily="34" charset="0"/>
                          <a:cs typeface="Calibri" panose="020F0502020204030204" pitchFamily="34" charset="0"/>
                        </a:rPr>
                        <a:t>5</a:t>
                      </a:r>
                      <a:endParaRPr lang="en-US" sz="1400" b="1">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extLst>
                  <a:ext uri="{0D108BD9-81ED-4DB2-BD59-A6C34878D82A}">
                    <a16:rowId xmlns:a16="http://schemas.microsoft.com/office/drawing/2014/main" val="2440897367"/>
                  </a:ext>
                </a:extLst>
              </a:tr>
              <a:tr h="348071">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2</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משקל</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0.3</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0">
                        <a:spcAft>
                          <a:spcPts val="800"/>
                        </a:spcAft>
                      </a:pPr>
                      <a:r>
                        <a:rPr lang="en-US" sz="1400" b="1">
                          <a:solidFill>
                            <a:schemeClr val="bg2"/>
                          </a:solidFill>
                          <a:effectLst/>
                          <a:latin typeface="Calibri" panose="020F0502020204030204" pitchFamily="34" charset="0"/>
                          <a:cs typeface="Calibri" panose="020F0502020204030204" pitchFamily="34" charset="0"/>
                        </a:rPr>
                        <a:t>3</a:t>
                      </a:r>
                      <a:endParaRPr lang="en-US" sz="1400" b="1">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solidFill>
                            <a:schemeClr val="bg2"/>
                          </a:solidFill>
                          <a:effectLst/>
                          <a:latin typeface="Calibri" panose="020F0502020204030204" pitchFamily="34" charset="0"/>
                          <a:cs typeface="Calibri" panose="020F0502020204030204" pitchFamily="34" charset="0"/>
                        </a:rPr>
                        <a:t>3</a:t>
                      </a:r>
                      <a:endParaRPr lang="en-US" sz="1400" b="1">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solidFill>
                            <a:schemeClr val="bg2"/>
                          </a:solidFill>
                          <a:effectLst/>
                          <a:latin typeface="Calibri" panose="020F0502020204030204" pitchFamily="34" charset="0"/>
                          <a:cs typeface="Calibri" panose="020F0502020204030204" pitchFamily="34" charset="0"/>
                        </a:rPr>
                        <a:t>3</a:t>
                      </a:r>
                      <a:endParaRPr lang="en-US" sz="1400" b="1">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extLst>
                  <a:ext uri="{0D108BD9-81ED-4DB2-BD59-A6C34878D82A}">
                    <a16:rowId xmlns:a16="http://schemas.microsoft.com/office/drawing/2014/main" val="912742355"/>
                  </a:ext>
                </a:extLst>
              </a:tr>
              <a:tr h="348071">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3</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עמידות לשחיקה</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0.3</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5</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5</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solidFill>
                            <a:schemeClr val="bg2"/>
                          </a:solidFill>
                          <a:effectLst/>
                          <a:latin typeface="Calibri" panose="020F0502020204030204" pitchFamily="34" charset="0"/>
                          <a:cs typeface="Calibri" panose="020F0502020204030204" pitchFamily="34" charset="0"/>
                        </a:rPr>
                        <a:t>5</a:t>
                      </a:r>
                      <a:endParaRPr lang="en-US" sz="1400" b="1">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extLst>
                  <a:ext uri="{0D108BD9-81ED-4DB2-BD59-A6C34878D82A}">
                    <a16:rowId xmlns:a16="http://schemas.microsoft.com/office/drawing/2014/main" val="591580076"/>
                  </a:ext>
                </a:extLst>
              </a:tr>
              <a:tr h="348071">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4</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solidFill>
                            <a:schemeClr val="bg2"/>
                          </a:solidFill>
                          <a:effectLst/>
                          <a:latin typeface="Calibri" panose="020F0502020204030204" pitchFamily="34" charset="0"/>
                          <a:cs typeface="Calibri" panose="020F0502020204030204" pitchFamily="34" charset="0"/>
                        </a:rPr>
                        <a:t>ניתנת לריתוך</a:t>
                      </a:r>
                      <a:endParaRPr lang="en-US" sz="1400" b="1">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0.1</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solidFill>
                            <a:schemeClr val="bg2"/>
                          </a:solidFill>
                          <a:effectLst/>
                          <a:latin typeface="Calibri" panose="020F0502020204030204" pitchFamily="34" charset="0"/>
                          <a:cs typeface="Calibri" panose="020F0502020204030204" pitchFamily="34" charset="0"/>
                        </a:rPr>
                        <a:t>5</a:t>
                      </a:r>
                      <a:endParaRPr lang="en-US" sz="1400" b="1">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5</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5</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extLst>
                  <a:ext uri="{0D108BD9-81ED-4DB2-BD59-A6C34878D82A}">
                    <a16:rowId xmlns:a16="http://schemas.microsoft.com/office/drawing/2014/main" val="1237697568"/>
                  </a:ext>
                </a:extLst>
              </a:tr>
              <a:tr h="348071">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 </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סה"כ</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1</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4.1</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bg2"/>
                          </a:solidFill>
                          <a:effectLst/>
                          <a:latin typeface="Calibri" panose="020F0502020204030204" pitchFamily="34" charset="0"/>
                          <a:cs typeface="Calibri" panose="020F0502020204030204" pitchFamily="34" charset="0"/>
                        </a:rPr>
                        <a:t>3.8</a:t>
                      </a:r>
                      <a:endParaRPr lang="en-US" sz="1400" b="1" dirty="0">
                        <a:solidFill>
                          <a:schemeClr val="bg2"/>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chemeClr val="tx1"/>
                          </a:solidFill>
                          <a:effectLst/>
                          <a:latin typeface="Calibri" panose="020F0502020204030204" pitchFamily="34" charset="0"/>
                          <a:cs typeface="Calibri" panose="020F0502020204030204" pitchFamily="34" charset="0"/>
                        </a:rPr>
                        <a:t>4.4</a:t>
                      </a:r>
                      <a:endParaRPr lang="en-US" sz="1400" b="1"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2920496000"/>
                  </a:ext>
                </a:extLst>
              </a:tr>
            </a:tbl>
          </a:graphicData>
        </a:graphic>
      </p:graphicFrame>
      <p:sp>
        <p:nvSpPr>
          <p:cNvPr id="7" name="מלבן 6">
            <a:extLst>
              <a:ext uri="{FF2B5EF4-FFF2-40B4-BE49-F238E27FC236}">
                <a16:creationId xmlns:a16="http://schemas.microsoft.com/office/drawing/2014/main" id="{5E3D2B8D-E91C-4DA8-A621-F2FBA0A79BCD}"/>
              </a:ext>
            </a:extLst>
          </p:cNvPr>
          <p:cNvSpPr/>
          <p:nvPr/>
        </p:nvSpPr>
        <p:spPr>
          <a:xfrm>
            <a:off x="385670" y="4002732"/>
            <a:ext cx="8118916" cy="307777"/>
          </a:xfrm>
          <a:prstGeom prst="rect">
            <a:avLst/>
          </a:prstGeom>
        </p:spPr>
        <p:txBody>
          <a:bodyPr wrap="square">
            <a:spAutoFit/>
          </a:bodyPr>
          <a:lstStyle/>
          <a:p>
            <a:pPr algn="r" rtl="1">
              <a:spcAft>
                <a:spcPts val="800"/>
              </a:spcAft>
            </a:pPr>
            <a:r>
              <a:rPr lang="he-IL" dirty="0">
                <a:solidFill>
                  <a:schemeClr val="tx1"/>
                </a:solidFill>
                <a:latin typeface="Calibri" panose="020F0502020204030204" pitchFamily="34" charset="0"/>
                <a:ea typeface="Calibri" panose="020F0502020204030204" pitchFamily="34" charset="0"/>
                <a:cs typeface="Calibri" panose="020F0502020204030204" pitchFamily="34" charset="0"/>
              </a:rPr>
              <a:t>ניתן לראות כי הפלדה השלישית היא עם הנתונים הטובים ביותר. חזקה, ניתנת לריתוך ועמידה לשחיקה וזהו החומר שנבחר.</a:t>
            </a:r>
            <a:endParaRPr lang="en-US"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40966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 name="Google Shape;396;p29">
            <a:extLst>
              <a:ext uri="{FF2B5EF4-FFF2-40B4-BE49-F238E27FC236}">
                <a16:creationId xmlns:a16="http://schemas.microsoft.com/office/drawing/2014/main" id="{02F6D5C6-C26B-4B01-94EB-C341657EF1FE}"/>
              </a:ext>
            </a:extLst>
          </p:cNvPr>
          <p:cNvSpPr txBox="1">
            <a:spLocks noGrp="1"/>
          </p:cNvSpPr>
          <p:nvPr>
            <p:ph type="title"/>
          </p:nvPr>
        </p:nvSpPr>
        <p:spPr>
          <a:xfrm>
            <a:off x="4022650" y="-289953"/>
            <a:ext cx="4225859" cy="111500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e-IL" sz="5400" dirty="0">
                <a:latin typeface="Horev CLM" panose="02000903000000000000" pitchFamily="2" charset="-79"/>
                <a:cs typeface="Horev CLM" panose="02000903000000000000" pitchFamily="2" charset="-79"/>
              </a:rPr>
              <a:t>בחירת חומרים</a:t>
            </a:r>
            <a:endParaRPr sz="5400" dirty="0"/>
          </a:p>
        </p:txBody>
      </p:sp>
      <p:pic>
        <p:nvPicPr>
          <p:cNvPr id="24" name="Picture 2" descr="mechanical_top">
            <a:extLst>
              <a:ext uri="{FF2B5EF4-FFF2-40B4-BE49-F238E27FC236}">
                <a16:creationId xmlns:a16="http://schemas.microsoft.com/office/drawing/2014/main" id="{B88855B5-6EB1-4BC6-81F9-AA975CD27999}"/>
              </a:ext>
            </a:extLst>
          </p:cNvPr>
          <p:cNvPicPr>
            <a:picLocks noChangeAspect="1" noChangeArrowheads="1"/>
          </p:cNvPicPr>
          <p:nvPr/>
        </p:nvPicPr>
        <p:blipFill>
          <a:blip r:embed="rId3">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93666" y="-143368"/>
            <a:ext cx="3190526" cy="117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תיבת טקסט 1">
            <a:extLst>
              <a:ext uri="{FF2B5EF4-FFF2-40B4-BE49-F238E27FC236}">
                <a16:creationId xmlns:a16="http://schemas.microsoft.com/office/drawing/2014/main" id="{47492884-E59B-4D44-B2DB-909B9DF851D0}"/>
              </a:ext>
            </a:extLst>
          </p:cNvPr>
          <p:cNvSpPr txBox="1"/>
          <p:nvPr/>
        </p:nvSpPr>
        <p:spPr>
          <a:xfrm>
            <a:off x="7122320" y="4747647"/>
            <a:ext cx="1779654" cy="307777"/>
          </a:xfrm>
          <a:prstGeom prst="rect">
            <a:avLst/>
          </a:prstGeom>
          <a:noFill/>
        </p:spPr>
        <p:txBody>
          <a:bodyPr wrap="none" rtlCol="1">
            <a:spAutoFit/>
          </a:bodyPr>
          <a:lstStyle/>
          <a:p>
            <a:r>
              <a:rPr lang="he-IL" dirty="0">
                <a:solidFill>
                  <a:schemeClr val="tx1"/>
                </a:solidFill>
                <a:latin typeface="Calibri" panose="020F0502020204030204" pitchFamily="34" charset="0"/>
                <a:cs typeface="Calibri" panose="020F0502020204030204" pitchFamily="34" charset="0"/>
              </a:rPr>
              <a:t>יוליה נרינסקי ודן פרידלנד</a:t>
            </a:r>
          </a:p>
        </p:txBody>
      </p:sp>
      <p:sp>
        <p:nvSpPr>
          <p:cNvPr id="3" name="תיבת טקסט 2">
            <a:extLst>
              <a:ext uri="{FF2B5EF4-FFF2-40B4-BE49-F238E27FC236}">
                <a16:creationId xmlns:a16="http://schemas.microsoft.com/office/drawing/2014/main" id="{F3136EF8-A668-4835-A63D-9F96506C2B4C}"/>
              </a:ext>
            </a:extLst>
          </p:cNvPr>
          <p:cNvSpPr txBox="1"/>
          <p:nvPr/>
        </p:nvSpPr>
        <p:spPr>
          <a:xfrm>
            <a:off x="542925" y="4756264"/>
            <a:ext cx="184731" cy="307777"/>
          </a:xfrm>
          <a:prstGeom prst="rect">
            <a:avLst/>
          </a:prstGeom>
          <a:noFill/>
        </p:spPr>
        <p:txBody>
          <a:bodyPr wrap="none" rtlCol="1">
            <a:spAutoFit/>
          </a:bodyPr>
          <a:lstStyle/>
          <a:p>
            <a:endParaRPr lang="he-IL" dirty="0"/>
          </a:p>
        </p:txBody>
      </p:sp>
      <p:sp>
        <p:nvSpPr>
          <p:cNvPr id="5" name="תיבת טקסט 4">
            <a:extLst>
              <a:ext uri="{FF2B5EF4-FFF2-40B4-BE49-F238E27FC236}">
                <a16:creationId xmlns:a16="http://schemas.microsoft.com/office/drawing/2014/main" id="{EF529C5A-D2BE-438F-9C26-59C87564FE65}"/>
              </a:ext>
            </a:extLst>
          </p:cNvPr>
          <p:cNvSpPr txBox="1"/>
          <p:nvPr/>
        </p:nvSpPr>
        <p:spPr>
          <a:xfrm>
            <a:off x="385670" y="4655314"/>
            <a:ext cx="314510" cy="400110"/>
          </a:xfrm>
          <a:prstGeom prst="rect">
            <a:avLst/>
          </a:prstGeom>
          <a:noFill/>
        </p:spPr>
        <p:txBody>
          <a:bodyPr wrap="none" rtlCol="1">
            <a:spAutoFit/>
          </a:bodyPr>
          <a:lstStyle/>
          <a:p>
            <a:r>
              <a:rPr lang="en-US" sz="2000" b="1" dirty="0">
                <a:solidFill>
                  <a:schemeClr val="tx1"/>
                </a:solidFill>
                <a:latin typeface="Calibri" panose="020F0502020204030204" pitchFamily="34" charset="0"/>
                <a:cs typeface="Calibri" panose="020F0502020204030204" pitchFamily="34" charset="0"/>
              </a:rPr>
              <a:t>7</a:t>
            </a:r>
            <a:endParaRPr lang="he-IL" sz="2000" b="1" dirty="0">
              <a:solidFill>
                <a:schemeClr val="tx1"/>
              </a:solidFill>
              <a:latin typeface="Calibri" panose="020F0502020204030204" pitchFamily="34" charset="0"/>
              <a:cs typeface="Calibri" panose="020F0502020204030204" pitchFamily="34" charset="0"/>
            </a:endParaRPr>
          </a:p>
        </p:txBody>
      </p:sp>
      <p:sp>
        <p:nvSpPr>
          <p:cNvPr id="8" name="Google Shape;396;p29">
            <a:extLst>
              <a:ext uri="{FF2B5EF4-FFF2-40B4-BE49-F238E27FC236}">
                <a16:creationId xmlns:a16="http://schemas.microsoft.com/office/drawing/2014/main" id="{DB2F6243-C4BA-4844-9BAD-F18FDFD2C4EF}"/>
              </a:ext>
            </a:extLst>
          </p:cNvPr>
          <p:cNvSpPr txBox="1">
            <a:spLocks/>
          </p:cNvSpPr>
          <p:nvPr/>
        </p:nvSpPr>
        <p:spPr>
          <a:xfrm>
            <a:off x="2677786" y="241037"/>
            <a:ext cx="1531143" cy="111500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Sulphur Point"/>
              <a:buNone/>
              <a:defRPr sz="3000" b="1" i="0" u="none" strike="noStrike" cap="none">
                <a:solidFill>
                  <a:schemeClr val="lt2"/>
                </a:solidFill>
                <a:latin typeface="Sulphur Point"/>
                <a:ea typeface="Sulphur Point"/>
                <a:cs typeface="Sulphur Point"/>
                <a:sym typeface="Sulphur Point"/>
              </a:defRPr>
            </a:lvl1pPr>
            <a:lvl2pPr marR="0" lvl="1"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2pPr>
            <a:lvl3pPr marR="0" lvl="2"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3pPr>
            <a:lvl4pPr marR="0" lvl="3"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4pPr>
            <a:lvl5pPr marR="0" lvl="4"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5pPr>
            <a:lvl6pPr marR="0" lvl="5"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6pPr>
            <a:lvl7pPr marR="0" lvl="6"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7pPr>
            <a:lvl8pPr marR="0" lvl="7"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8pPr>
            <a:lvl9pPr marR="0" lvl="8"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9pPr>
          </a:lstStyle>
          <a:p>
            <a:pPr algn="r"/>
            <a:r>
              <a:rPr lang="he-IL" sz="5400" dirty="0">
                <a:latin typeface="Horev CLM" panose="02000903000000000000" pitchFamily="2" charset="-79"/>
                <a:cs typeface="Horev CLM" panose="02000903000000000000" pitchFamily="2" charset="-79"/>
              </a:rPr>
              <a:t>גל</a:t>
            </a:r>
            <a:endParaRPr lang="he-IL" sz="5400" dirty="0"/>
          </a:p>
        </p:txBody>
      </p:sp>
      <p:graphicFrame>
        <p:nvGraphicFramePr>
          <p:cNvPr id="6" name="טבלה 5">
            <a:extLst>
              <a:ext uri="{FF2B5EF4-FFF2-40B4-BE49-F238E27FC236}">
                <a16:creationId xmlns:a16="http://schemas.microsoft.com/office/drawing/2014/main" id="{72D32B6D-323D-49B2-810D-5CF57BB39DA1}"/>
              </a:ext>
            </a:extLst>
          </p:cNvPr>
          <p:cNvGraphicFramePr>
            <a:graphicFrameLocks noGrp="1"/>
          </p:cNvGraphicFramePr>
          <p:nvPr>
            <p:extLst>
              <p:ext uri="{D42A27DB-BD31-4B8C-83A1-F6EECF244321}">
                <p14:modId xmlns:p14="http://schemas.microsoft.com/office/powerpoint/2010/main" val="2252349394"/>
              </p:ext>
            </p:extLst>
          </p:nvPr>
        </p:nvGraphicFramePr>
        <p:xfrm>
          <a:off x="1641078" y="1430480"/>
          <a:ext cx="5861844" cy="1980050"/>
        </p:xfrm>
        <a:graphic>
          <a:graphicData uri="http://schemas.openxmlformats.org/drawingml/2006/table">
            <a:tbl>
              <a:tblPr rtl="1" firstRow="1" firstCol="1" bandRow="1">
                <a:tableStyleId>{48D859CA-AD29-4BA7-B6A7-9CC875C140E5}</a:tableStyleId>
              </a:tblPr>
              <a:tblGrid>
                <a:gridCol w="301243">
                  <a:extLst>
                    <a:ext uri="{9D8B030D-6E8A-4147-A177-3AD203B41FA5}">
                      <a16:colId xmlns:a16="http://schemas.microsoft.com/office/drawing/2014/main" val="3306393427"/>
                    </a:ext>
                  </a:extLst>
                </a:gridCol>
                <a:gridCol w="1651523">
                  <a:extLst>
                    <a:ext uri="{9D8B030D-6E8A-4147-A177-3AD203B41FA5}">
                      <a16:colId xmlns:a16="http://schemas.microsoft.com/office/drawing/2014/main" val="3580288909"/>
                    </a:ext>
                  </a:extLst>
                </a:gridCol>
                <a:gridCol w="977447">
                  <a:extLst>
                    <a:ext uri="{9D8B030D-6E8A-4147-A177-3AD203B41FA5}">
                      <a16:colId xmlns:a16="http://schemas.microsoft.com/office/drawing/2014/main" val="933213969"/>
                    </a:ext>
                  </a:extLst>
                </a:gridCol>
                <a:gridCol w="976738">
                  <a:extLst>
                    <a:ext uri="{9D8B030D-6E8A-4147-A177-3AD203B41FA5}">
                      <a16:colId xmlns:a16="http://schemas.microsoft.com/office/drawing/2014/main" val="3800527069"/>
                    </a:ext>
                  </a:extLst>
                </a:gridCol>
                <a:gridCol w="976738">
                  <a:extLst>
                    <a:ext uri="{9D8B030D-6E8A-4147-A177-3AD203B41FA5}">
                      <a16:colId xmlns:a16="http://schemas.microsoft.com/office/drawing/2014/main" val="3492629213"/>
                    </a:ext>
                  </a:extLst>
                </a:gridCol>
                <a:gridCol w="978155">
                  <a:extLst>
                    <a:ext uri="{9D8B030D-6E8A-4147-A177-3AD203B41FA5}">
                      <a16:colId xmlns:a16="http://schemas.microsoft.com/office/drawing/2014/main" val="3732999172"/>
                    </a:ext>
                  </a:extLst>
                </a:gridCol>
              </a:tblGrid>
              <a:tr h="239695">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 </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ctr" rtl="1">
                        <a:spcAft>
                          <a:spcPts val="800"/>
                        </a:spcAft>
                      </a:pPr>
                      <a:r>
                        <a:rPr lang="he-IL" sz="1400" b="1">
                          <a:solidFill>
                            <a:srgbClr val="000000"/>
                          </a:solidFill>
                          <a:effectLst/>
                          <a:latin typeface="Calibri" panose="020F0502020204030204" pitchFamily="34" charset="0"/>
                          <a:ea typeface="Calibri" panose="020F0502020204030204" pitchFamily="34" charset="0"/>
                          <a:cs typeface="Calibri" panose="020F0502020204030204" pitchFamily="34" charset="0"/>
                        </a:rPr>
                        <a:t>קריטריון</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he-IL" sz="1400" b="1">
                          <a:solidFill>
                            <a:srgbClr val="000000"/>
                          </a:solidFill>
                          <a:effectLst/>
                          <a:latin typeface="Calibri" panose="020F0502020204030204" pitchFamily="34" charset="0"/>
                          <a:ea typeface="Calibri" panose="020F0502020204030204" pitchFamily="34" charset="0"/>
                          <a:cs typeface="Calibri" panose="020F0502020204030204" pitchFamily="34" charset="0"/>
                        </a:rPr>
                        <a:t>משקל</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en-US"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SAE 52100</a:t>
                      </a:r>
                      <a:endParaRPr lang="en-US" sz="1400" b="1"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en-US"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SAE</a:t>
                      </a:r>
                      <a:r>
                        <a:rPr lang="he-IL"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4130</a:t>
                      </a:r>
                      <a:r>
                        <a:rPr lang="he-IL" sz="1400" b="1" dirty="0">
                          <a:effectLst/>
                          <a:latin typeface="Calibri" panose="020F0502020204030204" pitchFamily="34" charset="0"/>
                          <a:ea typeface="Calibri" panose="020F0502020204030204" pitchFamily="34" charset="0"/>
                          <a:cs typeface="Calibri" panose="020F0502020204030204" pitchFamily="34" charset="0"/>
                        </a:rPr>
                        <a:t> </a:t>
                      </a:r>
                      <a:endParaRPr lang="en-US" sz="1400" b="1"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en-US"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SAE</a:t>
                      </a:r>
                      <a:r>
                        <a:rPr lang="he-IL"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1040</a:t>
                      </a:r>
                      <a:r>
                        <a:rPr lang="he-IL" sz="1400" b="1" dirty="0">
                          <a:effectLst/>
                          <a:latin typeface="Calibri" panose="020F0502020204030204" pitchFamily="34" charset="0"/>
                          <a:ea typeface="Calibri" panose="020F0502020204030204" pitchFamily="34" charset="0"/>
                          <a:cs typeface="Calibri" panose="020F0502020204030204" pitchFamily="34" charset="0"/>
                        </a:rPr>
                        <a:t> </a:t>
                      </a:r>
                      <a:endParaRPr lang="en-US" sz="1400" b="1"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894722214"/>
                  </a:ext>
                </a:extLst>
              </a:tr>
              <a:tr h="348071">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1</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חוזק</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0.3</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4</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5</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5</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extLst>
                  <a:ext uri="{0D108BD9-81ED-4DB2-BD59-A6C34878D82A}">
                    <a16:rowId xmlns:a16="http://schemas.microsoft.com/office/drawing/2014/main" val="2440897367"/>
                  </a:ext>
                </a:extLst>
              </a:tr>
              <a:tr h="348071">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2</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משקל</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0.1</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3</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3</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3</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extLst>
                  <a:ext uri="{0D108BD9-81ED-4DB2-BD59-A6C34878D82A}">
                    <a16:rowId xmlns:a16="http://schemas.microsoft.com/office/drawing/2014/main" val="912742355"/>
                  </a:ext>
                </a:extLst>
              </a:tr>
              <a:tr h="348071">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3</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עמידות לתנאי סביבה</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0.3</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5</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5</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5</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extLst>
                  <a:ext uri="{0D108BD9-81ED-4DB2-BD59-A6C34878D82A}">
                    <a16:rowId xmlns:a16="http://schemas.microsoft.com/office/drawing/2014/main" val="591580076"/>
                  </a:ext>
                </a:extLst>
              </a:tr>
              <a:tr h="348071">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4</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מודל אלסטיות</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0.3</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5</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5</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5</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extLst>
                  <a:ext uri="{0D108BD9-81ED-4DB2-BD59-A6C34878D82A}">
                    <a16:rowId xmlns:a16="http://schemas.microsoft.com/office/drawing/2014/main" val="1237697568"/>
                  </a:ext>
                </a:extLst>
              </a:tr>
              <a:tr h="348071">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 </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סה"כ</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he-IL" sz="1400" b="1">
                          <a:effectLst/>
                          <a:latin typeface="Calibri" panose="020F0502020204030204" pitchFamily="34" charset="0"/>
                          <a:ea typeface="Calibri" panose="020F0502020204030204" pitchFamily="34" charset="0"/>
                          <a:cs typeface="Calibri" panose="020F0502020204030204" pitchFamily="34" charset="0"/>
                        </a:rPr>
                        <a:t>1</a:t>
                      </a:r>
                      <a:endParaRPr lang="en-US" sz="1400" b="1">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4.5</a:t>
                      </a:r>
                      <a:endParaRPr lang="en-US" sz="1400" b="1"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tx1"/>
                    </a:solidFill>
                  </a:tcPr>
                </a:tc>
                <a:tc>
                  <a:txBody>
                    <a:bodyPr/>
                    <a:lstStyle/>
                    <a:p>
                      <a:pPr algn="ctr" rtl="1">
                        <a:spcAft>
                          <a:spcPts val="800"/>
                        </a:spcAft>
                      </a:pPr>
                      <a:r>
                        <a:rPr lang="he-IL"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4.8</a:t>
                      </a:r>
                      <a:endParaRPr lang="en-US" sz="1400" b="1"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tc>
                  <a:txBody>
                    <a:bodyPr/>
                    <a:lstStyle/>
                    <a:p>
                      <a:pPr algn="ctr" rtl="1">
                        <a:spcAft>
                          <a:spcPts val="800"/>
                        </a:spcAft>
                      </a:pPr>
                      <a:r>
                        <a:rPr lang="he-IL" sz="14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4.8</a:t>
                      </a:r>
                      <a:endParaRPr lang="en-US" sz="1400" b="1"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2920496000"/>
                  </a:ext>
                </a:extLst>
              </a:tr>
            </a:tbl>
          </a:graphicData>
        </a:graphic>
      </p:graphicFrame>
      <p:sp>
        <p:nvSpPr>
          <p:cNvPr id="7" name="מלבן 6">
            <a:extLst>
              <a:ext uri="{FF2B5EF4-FFF2-40B4-BE49-F238E27FC236}">
                <a16:creationId xmlns:a16="http://schemas.microsoft.com/office/drawing/2014/main" id="{5E3D2B8D-E91C-4DA8-A621-F2FBA0A79BCD}"/>
              </a:ext>
            </a:extLst>
          </p:cNvPr>
          <p:cNvSpPr/>
          <p:nvPr/>
        </p:nvSpPr>
        <p:spPr>
          <a:xfrm>
            <a:off x="120647" y="3816547"/>
            <a:ext cx="8598252" cy="307777"/>
          </a:xfrm>
          <a:prstGeom prst="rect">
            <a:avLst/>
          </a:prstGeom>
        </p:spPr>
        <p:txBody>
          <a:bodyPr wrap="square">
            <a:spAutoFit/>
          </a:bodyPr>
          <a:lstStyle/>
          <a:p>
            <a:pPr algn="r" rtl="1"/>
            <a:r>
              <a:rPr lang="he-IL" dirty="0">
                <a:solidFill>
                  <a:schemeClr val="tx1"/>
                </a:solidFill>
                <a:latin typeface="Calibri" panose="020F0502020204030204" pitchFamily="34" charset="0"/>
                <a:cs typeface="Calibri" panose="020F0502020204030204" pitchFamily="34" charset="0"/>
              </a:rPr>
              <a:t>אנו יכולים לראות כי יצאו לנו שתי פלדות שמתאימות לייצור הגל. אנו נבחר ב</a:t>
            </a:r>
            <a:r>
              <a:rPr lang="en-US" dirty="0">
                <a:solidFill>
                  <a:schemeClr val="tx1"/>
                </a:solidFill>
                <a:latin typeface="Calibri" panose="020F0502020204030204" pitchFamily="34" charset="0"/>
                <a:cs typeface="Calibri" panose="020F0502020204030204" pitchFamily="34" charset="0"/>
              </a:rPr>
              <a:t>SAE </a:t>
            </a:r>
            <a:r>
              <a:rPr lang="he-IL" dirty="0">
                <a:solidFill>
                  <a:schemeClr val="tx1"/>
                </a:solidFill>
                <a:latin typeface="Calibri" panose="020F0502020204030204" pitchFamily="34" charset="0"/>
                <a:cs typeface="Calibri" panose="020F0502020204030204" pitchFamily="34" charset="0"/>
              </a:rPr>
              <a:t>1040 כי הוא יותר זול וניתן לעשות טיפול בחום/קור.</a:t>
            </a:r>
            <a:endParaRPr lang="en-US"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82054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52C6EEF-144E-41D2-A984-2DDE2E0F5915}"/>
              </a:ext>
            </a:extLst>
          </p:cNvPr>
          <p:cNvPicPr>
            <a:picLocks noChangeAspect="1"/>
          </p:cNvPicPr>
          <p:nvPr/>
        </p:nvPicPr>
        <p:blipFill>
          <a:blip r:embed="rId2"/>
          <a:stretch>
            <a:fillRect/>
          </a:stretch>
        </p:blipFill>
        <p:spPr>
          <a:xfrm>
            <a:off x="181483" y="57733"/>
            <a:ext cx="4654305" cy="2566024"/>
          </a:xfrm>
          <a:prstGeom prst="rect">
            <a:avLst/>
          </a:prstGeom>
        </p:spPr>
      </p:pic>
      <mc:AlternateContent xmlns:mc="http://schemas.openxmlformats.org/markup-compatibility/2006" xmlns:a14="http://schemas.microsoft.com/office/drawing/2010/main">
        <mc:Choice Requires="a14">
          <p:sp>
            <p:nvSpPr>
              <p:cNvPr id="2" name="Subtitle 1">
                <a:extLst>
                  <a:ext uri="{FF2B5EF4-FFF2-40B4-BE49-F238E27FC236}">
                    <a16:creationId xmlns:a16="http://schemas.microsoft.com/office/drawing/2014/main" id="{93CABCC8-A46D-4405-87CA-088BE4B9822E}"/>
                  </a:ext>
                </a:extLst>
              </p:cNvPr>
              <p:cNvSpPr>
                <a:spLocks noGrp="1"/>
              </p:cNvSpPr>
              <p:nvPr>
                <p:ph type="subTitle" idx="1"/>
              </p:nvPr>
            </p:nvSpPr>
            <p:spPr/>
            <p:txBody>
              <a:bodyPr/>
              <a:lstStyle/>
              <a:p>
                <a:pPr marL="139700" indent="0">
                  <a:buNone/>
                </a:pPr>
                <a:endParaRPr lang="he-IL" dirty="0"/>
              </a:p>
              <a:p>
                <a:endParaRPr lang="he-IL" dirty="0"/>
              </a:p>
              <a:p>
                <a:endParaRPr lang="he-IL" dirty="0"/>
              </a:p>
              <a:p>
                <a:endParaRPr lang="he-IL" dirty="0"/>
              </a:p>
              <a:p>
                <a:endParaRPr lang="he-IL" dirty="0"/>
              </a:p>
              <a:p>
                <a:pPr algn="r"/>
                <a:endParaRPr lang="he-IL" dirty="0"/>
              </a:p>
              <a:p>
                <a:pPr algn="r" rtl="1"/>
                <a:r>
                  <a:rPr lang="he-IL" sz="2400" dirty="0">
                    <a:solidFill>
                      <a:schemeClr val="tx1"/>
                    </a:solidFill>
                    <a:latin typeface="Calibri" panose="020F0502020204030204" pitchFamily="34" charset="0"/>
                    <a:cs typeface="Calibri" panose="020F0502020204030204" pitchFamily="34" charset="0"/>
                  </a:rPr>
                  <a:t>המאמץ המרבי המתקבל באנליזת עומס סטטי: </a:t>
                </a:r>
                <a14:m>
                  <m:oMath xmlns:m="http://schemas.openxmlformats.org/officeDocument/2006/math">
                    <m:sSub>
                      <m:sSubPr>
                        <m:ctrlPr>
                          <a:rPr lang="en-GB" sz="2400" i="1">
                            <a:solidFill>
                              <a:schemeClr val="tx1"/>
                            </a:solidFill>
                            <a:latin typeface="Cambria Math" panose="02040503050406030204" pitchFamily="18" charset="0"/>
                            <a:cs typeface="Calibri" panose="020F0502020204030204" pitchFamily="34" charset="0"/>
                          </a:rPr>
                        </m:ctrlPr>
                      </m:sSubPr>
                      <m:e>
                        <m:r>
                          <a:rPr lang="en-GB" sz="2400">
                            <a:solidFill>
                              <a:schemeClr val="tx1"/>
                            </a:solidFill>
                            <a:latin typeface="Cambria Math" panose="02040503050406030204" pitchFamily="18" charset="0"/>
                            <a:cs typeface="Calibri" panose="020F0502020204030204" pitchFamily="34" charset="0"/>
                          </a:rPr>
                          <m:t>𝜎</m:t>
                        </m:r>
                      </m:e>
                      <m:sub>
                        <m:r>
                          <a:rPr lang="en-GB" sz="2400">
                            <a:solidFill>
                              <a:schemeClr val="tx1"/>
                            </a:solidFill>
                            <a:latin typeface="Cambria Math" panose="02040503050406030204" pitchFamily="18" charset="0"/>
                            <a:cs typeface="Calibri" panose="020F0502020204030204" pitchFamily="34" charset="0"/>
                          </a:rPr>
                          <m:t>𝑚𝑎𝑥</m:t>
                        </m:r>
                      </m:sub>
                    </m:sSub>
                    <m:r>
                      <a:rPr lang="en-GB" sz="2400">
                        <a:solidFill>
                          <a:schemeClr val="tx1"/>
                        </a:solidFill>
                        <a:latin typeface="Cambria Math" panose="02040503050406030204" pitchFamily="18" charset="0"/>
                        <a:cs typeface="Calibri" panose="020F0502020204030204" pitchFamily="34" charset="0"/>
                      </a:rPr>
                      <m:t>=</m:t>
                    </m:r>
                    <m:r>
                      <a:rPr lang="en-GB" sz="2400">
                        <a:solidFill>
                          <a:schemeClr val="tx1"/>
                        </a:solidFill>
                        <a:latin typeface="Cambria Math" panose="02040503050406030204" pitchFamily="18" charset="0"/>
                        <a:cs typeface="Calibri" panose="020F0502020204030204" pitchFamily="34" charset="0"/>
                      </a:rPr>
                      <m:t>267</m:t>
                    </m:r>
                    <m:r>
                      <a:rPr lang="en-GB" sz="2400">
                        <a:solidFill>
                          <a:schemeClr val="tx1"/>
                        </a:solidFill>
                        <a:latin typeface="Cambria Math" panose="02040503050406030204" pitchFamily="18" charset="0"/>
                        <a:cs typeface="Calibri" panose="020F0502020204030204" pitchFamily="34" charset="0"/>
                      </a:rPr>
                      <m:t> </m:t>
                    </m:r>
                    <m:r>
                      <a:rPr lang="en-GB" sz="2400">
                        <a:solidFill>
                          <a:schemeClr val="tx1"/>
                        </a:solidFill>
                        <a:latin typeface="Cambria Math" panose="02040503050406030204" pitchFamily="18" charset="0"/>
                        <a:cs typeface="Calibri" panose="020F0502020204030204" pitchFamily="34" charset="0"/>
                      </a:rPr>
                      <m:t>𝑀𝑃𝑎</m:t>
                    </m:r>
                  </m:oMath>
                </a14:m>
                <a:endParaRPr lang="en-GB" sz="2400" dirty="0">
                  <a:solidFill>
                    <a:schemeClr val="tx1"/>
                  </a:solidFill>
                  <a:latin typeface="Calibri" panose="020F0502020204030204" pitchFamily="34" charset="0"/>
                  <a:cs typeface="Calibri" panose="020F0502020204030204" pitchFamily="34" charset="0"/>
                </a:endParaRPr>
              </a:p>
              <a:p>
                <a:pPr algn="r" rtl="1"/>
                <a:r>
                  <a:rPr lang="he-IL" sz="2400" dirty="0">
                    <a:solidFill>
                      <a:schemeClr val="tx1"/>
                    </a:solidFill>
                    <a:latin typeface="Calibri" panose="020F0502020204030204" pitchFamily="34" charset="0"/>
                    <a:cs typeface="Calibri" panose="020F0502020204030204" pitchFamily="34" charset="0"/>
                  </a:rPr>
                  <a:t>המאמץ המרבי המותר שהתקבל בחישוב:</a:t>
                </a:r>
                <a14:m>
                  <m:oMath xmlns:m="http://schemas.openxmlformats.org/officeDocument/2006/math">
                    <m:d>
                      <m:dPr>
                        <m:begChr m:val="["/>
                        <m:endChr m:val="]"/>
                        <m:ctrlPr>
                          <a:rPr lang="en-GB" sz="2400" i="1">
                            <a:solidFill>
                              <a:schemeClr val="tx1"/>
                            </a:solidFill>
                            <a:latin typeface="Cambria Math" panose="02040503050406030204" pitchFamily="18" charset="0"/>
                            <a:cs typeface="Calibri" panose="020F0502020204030204" pitchFamily="34" charset="0"/>
                          </a:rPr>
                        </m:ctrlPr>
                      </m:dPr>
                      <m:e>
                        <m:r>
                          <a:rPr lang="en-GB" sz="2400">
                            <a:solidFill>
                              <a:schemeClr val="tx1"/>
                            </a:solidFill>
                            <a:latin typeface="Cambria Math" panose="02040503050406030204" pitchFamily="18" charset="0"/>
                            <a:cs typeface="Calibri" panose="020F0502020204030204" pitchFamily="34" charset="0"/>
                          </a:rPr>
                          <m:t>𝜎</m:t>
                        </m:r>
                      </m:e>
                    </m:d>
                    <m:r>
                      <a:rPr lang="en-GB" sz="2400">
                        <a:solidFill>
                          <a:schemeClr val="tx1"/>
                        </a:solidFill>
                        <a:latin typeface="Cambria Math" panose="02040503050406030204" pitchFamily="18" charset="0"/>
                        <a:cs typeface="Calibri" panose="020F0502020204030204" pitchFamily="34" charset="0"/>
                      </a:rPr>
                      <m:t>=</m:t>
                    </m:r>
                    <m:f>
                      <m:fPr>
                        <m:ctrlPr>
                          <a:rPr lang="en-GB" sz="2400" i="1">
                            <a:solidFill>
                              <a:schemeClr val="tx1"/>
                            </a:solidFill>
                            <a:latin typeface="Cambria Math" panose="02040503050406030204" pitchFamily="18" charset="0"/>
                            <a:cs typeface="Calibri" panose="020F0502020204030204" pitchFamily="34" charset="0"/>
                          </a:rPr>
                        </m:ctrlPr>
                      </m:fPr>
                      <m:num>
                        <m:sSub>
                          <m:sSubPr>
                            <m:ctrlPr>
                              <a:rPr lang="en-GB" sz="2400" i="1">
                                <a:solidFill>
                                  <a:schemeClr val="tx1"/>
                                </a:solidFill>
                                <a:latin typeface="Cambria Math" panose="02040503050406030204" pitchFamily="18" charset="0"/>
                                <a:cs typeface="Calibri" panose="020F0502020204030204" pitchFamily="34" charset="0"/>
                              </a:rPr>
                            </m:ctrlPr>
                          </m:sSubPr>
                          <m:e>
                            <m:r>
                              <a:rPr lang="en-US" sz="2400">
                                <a:solidFill>
                                  <a:schemeClr val="tx1"/>
                                </a:solidFill>
                                <a:latin typeface="Cambria Math" panose="02040503050406030204" pitchFamily="18" charset="0"/>
                                <a:cs typeface="Calibri" panose="020F0502020204030204" pitchFamily="34" charset="0"/>
                              </a:rPr>
                              <m:t>𝜎</m:t>
                            </m:r>
                          </m:e>
                          <m:sub>
                            <m:r>
                              <a:rPr lang="en-US" sz="2400">
                                <a:solidFill>
                                  <a:schemeClr val="tx1"/>
                                </a:solidFill>
                                <a:latin typeface="Cambria Math" panose="02040503050406030204" pitchFamily="18" charset="0"/>
                                <a:cs typeface="Calibri" panose="020F0502020204030204" pitchFamily="34" charset="0"/>
                              </a:rPr>
                              <m:t>𝑦𝑡</m:t>
                            </m:r>
                          </m:sub>
                        </m:sSub>
                      </m:num>
                      <m:den>
                        <m:r>
                          <a:rPr lang="en-US" sz="2400">
                            <a:solidFill>
                              <a:schemeClr val="tx1"/>
                            </a:solidFill>
                            <a:latin typeface="Cambria Math" panose="02040503050406030204" pitchFamily="18" charset="0"/>
                            <a:cs typeface="Calibri" panose="020F0502020204030204" pitchFamily="34" charset="0"/>
                          </a:rPr>
                          <m:t>𝑆</m:t>
                        </m:r>
                      </m:den>
                    </m:f>
                    <m:r>
                      <a:rPr lang="en-US" sz="2400">
                        <a:solidFill>
                          <a:schemeClr val="tx1"/>
                        </a:solidFill>
                        <a:latin typeface="Cambria Math" panose="02040503050406030204" pitchFamily="18" charset="0"/>
                        <a:cs typeface="Calibri" panose="020F0502020204030204" pitchFamily="34" charset="0"/>
                      </a:rPr>
                      <m:t>=</m:t>
                    </m:r>
                    <m:f>
                      <m:fPr>
                        <m:ctrlPr>
                          <a:rPr lang="en-GB" sz="2400" i="1">
                            <a:solidFill>
                              <a:schemeClr val="tx1"/>
                            </a:solidFill>
                            <a:latin typeface="Cambria Math" panose="02040503050406030204" pitchFamily="18" charset="0"/>
                            <a:cs typeface="Calibri" panose="020F0502020204030204" pitchFamily="34" charset="0"/>
                          </a:rPr>
                        </m:ctrlPr>
                      </m:fPr>
                      <m:num>
                        <m:r>
                          <a:rPr lang="en-US" sz="2400">
                            <a:solidFill>
                              <a:schemeClr val="tx1"/>
                            </a:solidFill>
                            <a:latin typeface="Cambria Math" panose="02040503050406030204" pitchFamily="18" charset="0"/>
                            <a:cs typeface="Calibri" panose="020F0502020204030204" pitchFamily="34" charset="0"/>
                          </a:rPr>
                          <m:t>460</m:t>
                        </m:r>
                      </m:num>
                      <m:den>
                        <m:r>
                          <a:rPr lang="en-US" sz="2400">
                            <a:solidFill>
                              <a:schemeClr val="tx1"/>
                            </a:solidFill>
                            <a:latin typeface="Cambria Math" panose="02040503050406030204" pitchFamily="18" charset="0"/>
                            <a:cs typeface="Calibri" panose="020F0502020204030204" pitchFamily="34" charset="0"/>
                          </a:rPr>
                          <m:t>1</m:t>
                        </m:r>
                        <m:r>
                          <a:rPr lang="en-US" sz="2400">
                            <a:solidFill>
                              <a:schemeClr val="tx1"/>
                            </a:solidFill>
                            <a:latin typeface="Cambria Math" panose="02040503050406030204" pitchFamily="18" charset="0"/>
                            <a:cs typeface="Calibri" panose="020F0502020204030204" pitchFamily="34" charset="0"/>
                          </a:rPr>
                          <m:t>.</m:t>
                        </m:r>
                        <m:r>
                          <a:rPr lang="en-US" sz="2400">
                            <a:solidFill>
                              <a:schemeClr val="tx1"/>
                            </a:solidFill>
                            <a:latin typeface="Cambria Math" panose="02040503050406030204" pitchFamily="18" charset="0"/>
                            <a:cs typeface="Calibri" panose="020F0502020204030204" pitchFamily="34" charset="0"/>
                          </a:rPr>
                          <m:t>5</m:t>
                        </m:r>
                      </m:den>
                    </m:f>
                    <m:r>
                      <a:rPr lang="en-US" sz="2400">
                        <a:solidFill>
                          <a:schemeClr val="tx1"/>
                        </a:solidFill>
                        <a:latin typeface="Cambria Math" panose="02040503050406030204" pitchFamily="18" charset="0"/>
                        <a:cs typeface="Calibri" panose="020F0502020204030204" pitchFamily="34" charset="0"/>
                      </a:rPr>
                      <m:t>=</m:t>
                    </m:r>
                    <m:r>
                      <a:rPr lang="en-US" sz="2400">
                        <a:solidFill>
                          <a:schemeClr val="tx1"/>
                        </a:solidFill>
                        <a:latin typeface="Cambria Math" panose="02040503050406030204" pitchFamily="18" charset="0"/>
                        <a:cs typeface="Calibri" panose="020F0502020204030204" pitchFamily="34" charset="0"/>
                      </a:rPr>
                      <m:t>306</m:t>
                    </m:r>
                    <m:r>
                      <a:rPr lang="en-US" sz="2400">
                        <a:solidFill>
                          <a:schemeClr val="tx1"/>
                        </a:solidFill>
                        <a:latin typeface="Cambria Math" panose="02040503050406030204" pitchFamily="18" charset="0"/>
                        <a:cs typeface="Calibri" panose="020F0502020204030204" pitchFamily="34" charset="0"/>
                      </a:rPr>
                      <m:t>.</m:t>
                    </m:r>
                    <m:r>
                      <a:rPr lang="en-US" sz="2400">
                        <a:solidFill>
                          <a:schemeClr val="tx1"/>
                        </a:solidFill>
                        <a:latin typeface="Cambria Math" panose="02040503050406030204" pitchFamily="18" charset="0"/>
                        <a:cs typeface="Calibri" panose="020F0502020204030204" pitchFamily="34" charset="0"/>
                      </a:rPr>
                      <m:t>66</m:t>
                    </m:r>
                    <m:r>
                      <a:rPr lang="en-US" sz="2400">
                        <a:solidFill>
                          <a:schemeClr val="tx1"/>
                        </a:solidFill>
                        <a:latin typeface="Cambria Math" panose="02040503050406030204" pitchFamily="18" charset="0"/>
                        <a:cs typeface="Calibri" panose="020F0502020204030204" pitchFamily="34" charset="0"/>
                      </a:rPr>
                      <m:t> </m:t>
                    </m:r>
                    <m:r>
                      <a:rPr lang="en-US" sz="2400">
                        <a:solidFill>
                          <a:schemeClr val="tx1"/>
                        </a:solidFill>
                        <a:latin typeface="Cambria Math" panose="02040503050406030204" pitchFamily="18" charset="0"/>
                        <a:cs typeface="Calibri" panose="020F0502020204030204" pitchFamily="34" charset="0"/>
                      </a:rPr>
                      <m:t>𝑀𝑃𝑎</m:t>
                    </m:r>
                    <m:r>
                      <a:rPr lang="en-GB" sz="2400">
                        <a:solidFill>
                          <a:schemeClr val="tx1"/>
                        </a:solidFill>
                        <a:latin typeface="Cambria Math" panose="02040503050406030204" pitchFamily="18" charset="0"/>
                        <a:cs typeface="Calibri" panose="020F0502020204030204" pitchFamily="34" charset="0"/>
                      </a:rPr>
                      <m:t>   </m:t>
                    </m:r>
                  </m:oMath>
                </a14:m>
                <a:endParaRPr lang="en-GB" sz="2400" dirty="0">
                  <a:solidFill>
                    <a:schemeClr val="tx1"/>
                  </a:solidFill>
                  <a:latin typeface="Calibri" panose="020F0502020204030204" pitchFamily="34" charset="0"/>
                  <a:cs typeface="Calibri" panose="020F0502020204030204" pitchFamily="34" charset="0"/>
                </a:endParaRPr>
              </a:p>
              <a:p>
                <a:pPr algn="r" rtl="1"/>
                <a14:m>
                  <m:oMath xmlns:m="http://schemas.openxmlformats.org/officeDocument/2006/math">
                    <m:sSub>
                      <m:sSubPr>
                        <m:ctrlPr>
                          <a:rPr lang="en-GB" sz="2400" i="1">
                            <a:solidFill>
                              <a:schemeClr val="tx1"/>
                            </a:solidFill>
                            <a:latin typeface="Cambria Math" panose="02040503050406030204" pitchFamily="18" charset="0"/>
                            <a:cs typeface="Calibri" panose="020F0502020204030204" pitchFamily="34" charset="0"/>
                          </a:rPr>
                        </m:ctrlPr>
                      </m:sSubPr>
                      <m:e>
                        <m:r>
                          <a:rPr lang="en-GB" sz="2400">
                            <a:solidFill>
                              <a:schemeClr val="tx1"/>
                            </a:solidFill>
                            <a:latin typeface="Cambria Math" panose="02040503050406030204" pitchFamily="18" charset="0"/>
                            <a:cs typeface="Calibri" panose="020F0502020204030204" pitchFamily="34" charset="0"/>
                          </a:rPr>
                          <m:t>𝜎</m:t>
                        </m:r>
                      </m:e>
                      <m:sub>
                        <m:r>
                          <a:rPr lang="en-GB" sz="2400">
                            <a:solidFill>
                              <a:schemeClr val="tx1"/>
                            </a:solidFill>
                            <a:latin typeface="Cambria Math" panose="02040503050406030204" pitchFamily="18" charset="0"/>
                            <a:cs typeface="Calibri" panose="020F0502020204030204" pitchFamily="34" charset="0"/>
                          </a:rPr>
                          <m:t>𝑚𝑎𝑥</m:t>
                        </m:r>
                      </m:sub>
                    </m:sSub>
                    <m:r>
                      <a:rPr lang="en-US" sz="2400">
                        <a:solidFill>
                          <a:schemeClr val="tx1"/>
                        </a:solidFill>
                        <a:latin typeface="Cambria Math" panose="02040503050406030204" pitchFamily="18" charset="0"/>
                        <a:cs typeface="Calibri" panose="020F0502020204030204" pitchFamily="34" charset="0"/>
                      </a:rPr>
                      <m:t>&lt;</m:t>
                    </m:r>
                    <m:d>
                      <m:dPr>
                        <m:begChr m:val="["/>
                        <m:endChr m:val="]"/>
                        <m:ctrlPr>
                          <a:rPr lang="en-GB" sz="2400" i="1">
                            <a:solidFill>
                              <a:schemeClr val="tx1"/>
                            </a:solidFill>
                            <a:latin typeface="Cambria Math" panose="02040503050406030204" pitchFamily="18" charset="0"/>
                            <a:cs typeface="Calibri" panose="020F0502020204030204" pitchFamily="34" charset="0"/>
                          </a:rPr>
                        </m:ctrlPr>
                      </m:dPr>
                      <m:e>
                        <m:r>
                          <a:rPr lang="en-GB" sz="2400">
                            <a:solidFill>
                              <a:schemeClr val="tx1"/>
                            </a:solidFill>
                            <a:latin typeface="Cambria Math" panose="02040503050406030204" pitchFamily="18" charset="0"/>
                            <a:cs typeface="Calibri" panose="020F0502020204030204" pitchFamily="34" charset="0"/>
                          </a:rPr>
                          <m:t>𝜎</m:t>
                        </m:r>
                      </m:e>
                    </m:d>
                  </m:oMath>
                </a14:m>
                <a:endParaRPr lang="en-GB" sz="2400" dirty="0">
                  <a:solidFill>
                    <a:schemeClr val="tx1"/>
                  </a:solidFill>
                  <a:latin typeface="Calibri" panose="020F0502020204030204" pitchFamily="34" charset="0"/>
                  <a:cs typeface="Calibri" panose="020F0502020204030204" pitchFamily="34" charset="0"/>
                </a:endParaRPr>
              </a:p>
              <a:p>
                <a:pPr algn="r" rtl="1"/>
                <a:r>
                  <a:rPr lang="he-IL" sz="2400" dirty="0">
                    <a:solidFill>
                      <a:schemeClr val="tx1"/>
                    </a:solidFill>
                    <a:latin typeface="Calibri" panose="020F0502020204030204" pitchFamily="34" charset="0"/>
                    <a:cs typeface="Calibri" panose="020F0502020204030204" pitchFamily="34" charset="0"/>
                  </a:rPr>
                  <a:t>מסקנה: הגל עומד בחוזק לעומס סטטי.</a:t>
                </a:r>
                <a:endParaRPr lang="en-GB" sz="2400" dirty="0">
                  <a:solidFill>
                    <a:schemeClr val="tx1"/>
                  </a:solidFill>
                  <a:latin typeface="Calibri" panose="020F0502020204030204" pitchFamily="34" charset="0"/>
                  <a:cs typeface="Calibri" panose="020F0502020204030204" pitchFamily="34" charset="0"/>
                </a:endParaRPr>
              </a:p>
              <a:p>
                <a:pPr algn="r"/>
                <a:endParaRPr lang="he-IL" dirty="0"/>
              </a:p>
            </p:txBody>
          </p:sp>
        </mc:Choice>
        <mc:Fallback xmlns="">
          <p:sp>
            <p:nvSpPr>
              <p:cNvPr id="2" name="Subtitle 1">
                <a:extLst>
                  <a:ext uri="{FF2B5EF4-FFF2-40B4-BE49-F238E27FC236}">
                    <a16:creationId xmlns:a16="http://schemas.microsoft.com/office/drawing/2014/main" id="{93CABCC8-A46D-4405-87CA-088BE4B9822E}"/>
                  </a:ext>
                </a:extLst>
              </p:cNvPr>
              <p:cNvSpPr>
                <a:spLocks noGrp="1" noRot="1" noChangeAspect="1" noMove="1" noResize="1" noEditPoints="1" noAdjustHandles="1" noChangeArrowheads="1" noChangeShapeType="1" noTextEdit="1"/>
              </p:cNvSpPr>
              <p:nvPr>
                <p:ph type="subTitle" idx="1"/>
              </p:nvPr>
            </p:nvSpPr>
            <p:spPr>
              <a:blipFill>
                <a:blip r:embed="rId3"/>
                <a:stretch>
                  <a:fillRect b="-16667"/>
                </a:stretch>
              </a:blipFill>
            </p:spPr>
            <p:txBody>
              <a:bodyPr/>
              <a:lstStyle/>
              <a:p>
                <a:r>
                  <a:rPr lang="en-GB">
                    <a:noFill/>
                  </a:rPr>
                  <a:t> </a:t>
                </a:r>
              </a:p>
            </p:txBody>
          </p:sp>
        </mc:Fallback>
      </mc:AlternateContent>
      <p:sp>
        <p:nvSpPr>
          <p:cNvPr id="3" name="Title 2">
            <a:extLst>
              <a:ext uri="{FF2B5EF4-FFF2-40B4-BE49-F238E27FC236}">
                <a16:creationId xmlns:a16="http://schemas.microsoft.com/office/drawing/2014/main" id="{3818A16D-1513-4FA5-8625-C895DD6D17DB}"/>
              </a:ext>
            </a:extLst>
          </p:cNvPr>
          <p:cNvSpPr>
            <a:spLocks noGrp="1"/>
          </p:cNvSpPr>
          <p:nvPr>
            <p:ph type="title"/>
          </p:nvPr>
        </p:nvSpPr>
        <p:spPr>
          <a:xfrm>
            <a:off x="2131200" y="271162"/>
            <a:ext cx="6174300" cy="755700"/>
          </a:xfrm>
        </p:spPr>
        <p:txBody>
          <a:bodyPr/>
          <a:lstStyle/>
          <a:p>
            <a:pPr algn="r"/>
            <a:r>
              <a:rPr lang="he-IL" dirty="0">
                <a:latin typeface="Calibri" panose="020F0502020204030204" pitchFamily="34" charset="0"/>
                <a:cs typeface="Calibri" panose="020F0502020204030204" pitchFamily="34" charset="0"/>
              </a:rPr>
              <a:t>אנליזת הגל</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25887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8C24873-E9D3-4A48-A3DA-983FB69B92D1}"/>
              </a:ext>
            </a:extLst>
          </p:cNvPr>
          <p:cNvPicPr>
            <a:picLocks noChangeAspect="1"/>
          </p:cNvPicPr>
          <p:nvPr/>
        </p:nvPicPr>
        <p:blipFill>
          <a:blip r:embed="rId2"/>
          <a:stretch>
            <a:fillRect/>
          </a:stretch>
        </p:blipFill>
        <p:spPr>
          <a:xfrm>
            <a:off x="153341" y="541725"/>
            <a:ext cx="4829076" cy="2732172"/>
          </a:xfrm>
          <a:prstGeom prst="rect">
            <a:avLst/>
          </a:prstGeom>
        </p:spPr>
      </p:pic>
      <p:sp>
        <p:nvSpPr>
          <p:cNvPr id="2" name="Subtitle 1">
            <a:extLst>
              <a:ext uri="{FF2B5EF4-FFF2-40B4-BE49-F238E27FC236}">
                <a16:creationId xmlns:a16="http://schemas.microsoft.com/office/drawing/2014/main" id="{6DFAC50B-E508-4878-A0E1-F653770B1E64}"/>
              </a:ext>
            </a:extLst>
          </p:cNvPr>
          <p:cNvSpPr>
            <a:spLocks noGrp="1"/>
          </p:cNvSpPr>
          <p:nvPr>
            <p:ph type="subTitle" idx="1"/>
          </p:nvPr>
        </p:nvSpPr>
        <p:spPr/>
        <p:txBody>
          <a:bodyPr/>
          <a:lstStyle/>
          <a:p>
            <a:endParaRPr lang="he-IL" dirty="0"/>
          </a:p>
          <a:p>
            <a:endParaRPr lang="he-IL" dirty="0"/>
          </a:p>
          <a:p>
            <a:endParaRPr lang="he-IL" dirty="0"/>
          </a:p>
          <a:p>
            <a:endParaRPr lang="he-IL" dirty="0"/>
          </a:p>
          <a:p>
            <a:endParaRPr lang="he-IL" dirty="0"/>
          </a:p>
          <a:p>
            <a:endParaRPr lang="he-IL" dirty="0"/>
          </a:p>
          <a:p>
            <a:endParaRPr lang="he-IL" dirty="0"/>
          </a:p>
          <a:p>
            <a:endParaRPr lang="he-IL" dirty="0"/>
          </a:p>
          <a:p>
            <a:pPr marL="139700" indent="0">
              <a:buNone/>
            </a:pPr>
            <a:endParaRPr lang="he-IL" dirty="0"/>
          </a:p>
          <a:p>
            <a:endParaRPr lang="he-IL" dirty="0"/>
          </a:p>
          <a:p>
            <a:endParaRPr lang="he-IL" dirty="0"/>
          </a:p>
          <a:p>
            <a:pPr marL="311150" indent="-171450" algn="r" rtl="1">
              <a:buFont typeface="Arial" panose="020B0604020202020204" pitchFamily="34" charset="0"/>
              <a:buChar char="•"/>
            </a:pPr>
            <a:r>
              <a:rPr lang="he-IL" sz="2400" dirty="0">
                <a:solidFill>
                  <a:schemeClr val="tx1"/>
                </a:solidFill>
                <a:latin typeface="Calibri" panose="020F0502020204030204" pitchFamily="34" charset="0"/>
                <a:cs typeface="Calibri" panose="020F0502020204030204" pitchFamily="34" charset="0"/>
              </a:rPr>
              <a:t>ניתן לראות שהמאמץ המקסימלי הוא בחיבור של הקורות, והוא 39.7 מגה פסקל</a:t>
            </a:r>
          </a:p>
          <a:p>
            <a:pPr marL="311150" indent="-171450" algn="r" rtl="1">
              <a:buFont typeface="Arial" panose="020B0604020202020204" pitchFamily="34" charset="0"/>
              <a:buChar char="•"/>
            </a:pPr>
            <a:r>
              <a:rPr lang="he-IL" sz="2400" dirty="0">
                <a:solidFill>
                  <a:schemeClr val="tx1"/>
                </a:solidFill>
                <a:latin typeface="Calibri" panose="020F0502020204030204" pitchFamily="34" charset="0"/>
                <a:cs typeface="Calibri" panose="020F0502020204030204" pitchFamily="34" charset="0"/>
              </a:rPr>
              <a:t>מכיוון שזהוא רובוט קרב אז הוא צריך להיות חזק ומוכן לעמוד ב"מכות" לכן צריך למצוא את האיזון בין חוזק למשקל</a:t>
            </a:r>
            <a:endParaRPr lang="en-GB" sz="2400" dirty="0">
              <a:solidFill>
                <a:schemeClr val="tx1"/>
              </a:solidFill>
              <a:latin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84DDC256-6945-406D-A36C-1194D93EF982}"/>
              </a:ext>
            </a:extLst>
          </p:cNvPr>
          <p:cNvSpPr>
            <a:spLocks noGrp="1"/>
          </p:cNvSpPr>
          <p:nvPr>
            <p:ph type="title"/>
          </p:nvPr>
        </p:nvSpPr>
        <p:spPr>
          <a:xfrm>
            <a:off x="2023796" y="327568"/>
            <a:ext cx="6174300" cy="755700"/>
          </a:xfrm>
        </p:spPr>
        <p:txBody>
          <a:bodyPr/>
          <a:lstStyle/>
          <a:p>
            <a:pPr algn="r"/>
            <a:r>
              <a:rPr lang="he-IL" dirty="0">
                <a:latin typeface="Calibri" panose="020F0502020204030204" pitchFamily="34" charset="0"/>
                <a:cs typeface="Calibri" panose="020F0502020204030204" pitchFamily="34" charset="0"/>
              </a:rPr>
              <a:t>אנליזת שילדה</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13805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CEC19EE-9AA5-4F19-BEDD-A046D67013A0}"/>
              </a:ext>
            </a:extLst>
          </p:cNvPr>
          <p:cNvPicPr>
            <a:picLocks noChangeAspect="1"/>
          </p:cNvPicPr>
          <p:nvPr/>
        </p:nvPicPr>
        <p:blipFill>
          <a:blip r:embed="rId2"/>
          <a:stretch>
            <a:fillRect/>
          </a:stretch>
        </p:blipFill>
        <p:spPr>
          <a:xfrm>
            <a:off x="220046" y="541725"/>
            <a:ext cx="4917349" cy="2812158"/>
          </a:xfrm>
          <a:prstGeom prst="rect">
            <a:avLst/>
          </a:prstGeom>
        </p:spPr>
      </p:pic>
      <p:sp>
        <p:nvSpPr>
          <p:cNvPr id="2" name="Subtitle 1">
            <a:extLst>
              <a:ext uri="{FF2B5EF4-FFF2-40B4-BE49-F238E27FC236}">
                <a16:creationId xmlns:a16="http://schemas.microsoft.com/office/drawing/2014/main" id="{CBDD2DB8-755B-471A-8ADA-3515E1972073}"/>
              </a:ext>
            </a:extLst>
          </p:cNvPr>
          <p:cNvSpPr>
            <a:spLocks noGrp="1"/>
          </p:cNvSpPr>
          <p:nvPr>
            <p:ph type="subTitle" idx="1"/>
          </p:nvPr>
        </p:nvSpPr>
        <p:spPr/>
        <p:txBody>
          <a:bodyPr/>
          <a:lstStyle/>
          <a:p>
            <a:endParaRPr lang="he-IL" dirty="0"/>
          </a:p>
          <a:p>
            <a:endParaRPr lang="he-IL" dirty="0"/>
          </a:p>
          <a:p>
            <a:endParaRPr lang="he-IL" dirty="0"/>
          </a:p>
          <a:p>
            <a:endParaRPr lang="he-IL" dirty="0"/>
          </a:p>
          <a:p>
            <a:endParaRPr lang="he-IL" dirty="0"/>
          </a:p>
          <a:p>
            <a:endParaRPr lang="he-IL" dirty="0"/>
          </a:p>
          <a:p>
            <a:endParaRPr lang="he-IL" dirty="0"/>
          </a:p>
          <a:p>
            <a:endParaRPr lang="he-IL" dirty="0"/>
          </a:p>
          <a:p>
            <a:pPr marL="139700" indent="0">
              <a:buNone/>
            </a:pPr>
            <a:endParaRPr lang="he-IL" dirty="0"/>
          </a:p>
          <a:p>
            <a:endParaRPr lang="he-IL" dirty="0"/>
          </a:p>
          <a:p>
            <a:endParaRPr lang="he-IL" dirty="0"/>
          </a:p>
          <a:p>
            <a:pPr marL="311150" indent="-171450" algn="r" rtl="1">
              <a:buFont typeface="Arial" panose="020B0604020202020204" pitchFamily="34" charset="0"/>
              <a:buChar char="•"/>
            </a:pPr>
            <a:r>
              <a:rPr lang="he-IL" sz="2400" dirty="0">
                <a:solidFill>
                  <a:schemeClr val="tx1"/>
                </a:solidFill>
                <a:latin typeface="Calibri" panose="020F0502020204030204" pitchFamily="34" charset="0"/>
                <a:cs typeface="Calibri" panose="020F0502020204030204" pitchFamily="34" charset="0"/>
              </a:rPr>
              <a:t>לפי אנליזת השקיעה אנו רואים שיש לנו כמה שינוי לעשות בהמשך כגון, להוסיף תמיכות או לשנות את עובי הקורות, חשוב לציין שיש לנו מצמד שמתקן שגיאות זוויתיות אבל עדיים נרצה להקטין מאט את השקיעה.</a:t>
            </a:r>
            <a:endParaRPr lang="en-GB" sz="2400" dirty="0">
              <a:solidFill>
                <a:schemeClr val="tx1"/>
              </a:solidFill>
              <a:latin typeface="Calibri" panose="020F0502020204030204" pitchFamily="34" charset="0"/>
              <a:cs typeface="Calibri" panose="020F0502020204030204" pitchFamily="34" charset="0"/>
            </a:endParaRPr>
          </a:p>
          <a:p>
            <a:pPr marL="139700" indent="0" algn="r">
              <a:buNone/>
            </a:pPr>
            <a:endParaRPr lang="en-GB" dirty="0"/>
          </a:p>
        </p:txBody>
      </p:sp>
      <p:sp>
        <p:nvSpPr>
          <p:cNvPr id="3" name="Title 2">
            <a:extLst>
              <a:ext uri="{FF2B5EF4-FFF2-40B4-BE49-F238E27FC236}">
                <a16:creationId xmlns:a16="http://schemas.microsoft.com/office/drawing/2014/main" id="{4C7A7782-4030-4BFD-9D7C-7262C7552E8E}"/>
              </a:ext>
            </a:extLst>
          </p:cNvPr>
          <p:cNvSpPr>
            <a:spLocks noGrp="1"/>
          </p:cNvSpPr>
          <p:nvPr>
            <p:ph type="title"/>
          </p:nvPr>
        </p:nvSpPr>
        <p:spPr>
          <a:xfrm>
            <a:off x="2252669" y="369027"/>
            <a:ext cx="6174300" cy="755700"/>
          </a:xfrm>
        </p:spPr>
        <p:txBody>
          <a:bodyPr/>
          <a:lstStyle/>
          <a:p>
            <a:pPr algn="r"/>
            <a:r>
              <a:rPr lang="he-IL" dirty="0">
                <a:latin typeface="Calibri" panose="020F0502020204030204" pitchFamily="34" charset="0"/>
                <a:cs typeface="Calibri" panose="020F0502020204030204" pitchFamily="34" charset="0"/>
              </a:rPr>
              <a:t>שקיעת השלדה</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48572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7EC5F2BD-4BE2-43EB-BB4B-43E045DE7F08}"/>
              </a:ext>
            </a:extLst>
          </p:cNvPr>
          <p:cNvSpPr>
            <a:spLocks noGrp="1"/>
          </p:cNvSpPr>
          <p:nvPr>
            <p:ph type="subTitle" idx="1"/>
          </p:nvPr>
        </p:nvSpPr>
        <p:spPr/>
        <p:txBody>
          <a:bodyPr/>
          <a:lstStyle/>
          <a:p>
            <a:endParaRPr lang="he-IL" dirty="0"/>
          </a:p>
          <a:p>
            <a:endParaRPr lang="he-IL" dirty="0"/>
          </a:p>
          <a:p>
            <a:endParaRPr lang="he-IL" dirty="0"/>
          </a:p>
          <a:p>
            <a:r>
              <a:rPr lang="he-IL" dirty="0"/>
              <a:t>.</a:t>
            </a:r>
          </a:p>
          <a:p>
            <a:endParaRPr lang="he-IL" dirty="0"/>
          </a:p>
          <a:p>
            <a:endParaRPr lang="he-IL" dirty="0"/>
          </a:p>
          <a:p>
            <a:endParaRPr lang="he-IL" dirty="0"/>
          </a:p>
          <a:p>
            <a:endParaRPr lang="he-IL" dirty="0"/>
          </a:p>
          <a:p>
            <a:endParaRPr lang="he-IL" dirty="0"/>
          </a:p>
          <a:p>
            <a:endParaRPr lang="he-IL" dirty="0"/>
          </a:p>
          <a:p>
            <a:endParaRPr lang="he-IL" dirty="0"/>
          </a:p>
          <a:p>
            <a:endParaRPr lang="he-IL" dirty="0"/>
          </a:p>
          <a:p>
            <a:endParaRPr lang="he-IL" dirty="0"/>
          </a:p>
          <a:p>
            <a:pPr marL="311150" indent="-171450" algn="r" rtl="1">
              <a:buFont typeface="Arial" panose="020B0604020202020204" pitchFamily="34" charset="0"/>
              <a:buChar char="•"/>
            </a:pPr>
            <a:r>
              <a:rPr lang="he-IL" sz="2400" dirty="0">
                <a:solidFill>
                  <a:schemeClr val="tx1"/>
                </a:solidFill>
                <a:latin typeface="Calibri" panose="020F0502020204030204" pitchFamily="34" charset="0"/>
                <a:cs typeface="Calibri" panose="020F0502020204030204" pitchFamily="34" charset="0"/>
                <a:sym typeface="Arial"/>
              </a:rPr>
              <a:t>הצלחנו לחסוך בערך כחצי מהמשקל</a:t>
            </a:r>
          </a:p>
          <a:p>
            <a:pPr marL="311150" indent="-171450" algn="r" rtl="1">
              <a:buFont typeface="Arial" panose="020B0604020202020204" pitchFamily="34" charset="0"/>
              <a:buChar char="•"/>
            </a:pPr>
            <a:r>
              <a:rPr lang="he-IL" sz="2400" dirty="0">
                <a:solidFill>
                  <a:schemeClr val="tx1"/>
                </a:solidFill>
                <a:latin typeface="Calibri" panose="020F0502020204030204" pitchFamily="34" charset="0"/>
                <a:cs typeface="Calibri" panose="020F0502020204030204" pitchFamily="34" charset="0"/>
                <a:sym typeface="Arial"/>
              </a:rPr>
              <a:t>אבל לא נשכח שהחלק מקבל מאמצים גם מבחוץ</a:t>
            </a:r>
          </a:p>
          <a:p>
            <a:endParaRPr lang="he-IL" dirty="0"/>
          </a:p>
          <a:p>
            <a:endParaRPr lang="he-IL" dirty="0"/>
          </a:p>
          <a:p>
            <a:endParaRPr lang="he-IL" dirty="0"/>
          </a:p>
          <a:p>
            <a:endParaRPr lang="he-IL" dirty="0"/>
          </a:p>
          <a:p>
            <a:endParaRPr lang="he-IL" dirty="0"/>
          </a:p>
          <a:p>
            <a:endParaRPr lang="he-IL" dirty="0"/>
          </a:p>
          <a:p>
            <a:endParaRPr lang="he-IL" dirty="0"/>
          </a:p>
          <a:p>
            <a:endParaRPr lang="he-IL" dirty="0"/>
          </a:p>
          <a:p>
            <a:endParaRPr lang="he-IL" dirty="0"/>
          </a:p>
          <a:p>
            <a:endParaRPr lang="he-IL" dirty="0"/>
          </a:p>
          <a:p>
            <a:pPr algn="r" rtl="1"/>
            <a:endParaRPr lang="en-GB" dirty="0"/>
          </a:p>
        </p:txBody>
      </p:sp>
      <p:sp>
        <p:nvSpPr>
          <p:cNvPr id="3" name="Title 2">
            <a:extLst>
              <a:ext uri="{FF2B5EF4-FFF2-40B4-BE49-F238E27FC236}">
                <a16:creationId xmlns:a16="http://schemas.microsoft.com/office/drawing/2014/main" id="{17781E3C-FF06-4D96-8600-D1B8220B753D}"/>
              </a:ext>
            </a:extLst>
          </p:cNvPr>
          <p:cNvSpPr>
            <a:spLocks noGrp="1"/>
          </p:cNvSpPr>
          <p:nvPr>
            <p:ph type="title"/>
          </p:nvPr>
        </p:nvSpPr>
        <p:spPr/>
        <p:txBody>
          <a:bodyPr/>
          <a:lstStyle/>
          <a:p>
            <a:pPr algn="r"/>
            <a:r>
              <a:rPr lang="he-IL" dirty="0">
                <a:latin typeface="Calibri" panose="020F0502020204030204" pitchFamily="34" charset="0"/>
                <a:cs typeface="Calibri" panose="020F0502020204030204" pitchFamily="34" charset="0"/>
              </a:rPr>
              <a:t>אופטימיזציה</a:t>
            </a:r>
            <a:endParaRPr lang="en-GB"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E466B5A9-96A4-43A2-8CD6-83184F69BF8B}"/>
              </a:ext>
            </a:extLst>
          </p:cNvPr>
          <p:cNvPicPr>
            <a:picLocks noChangeAspect="1"/>
          </p:cNvPicPr>
          <p:nvPr/>
        </p:nvPicPr>
        <p:blipFill>
          <a:blip r:embed="rId2"/>
          <a:stretch>
            <a:fillRect/>
          </a:stretch>
        </p:blipFill>
        <p:spPr>
          <a:xfrm>
            <a:off x="524298" y="1045121"/>
            <a:ext cx="4892301" cy="2646845"/>
          </a:xfrm>
          <a:prstGeom prst="rect">
            <a:avLst/>
          </a:prstGeom>
        </p:spPr>
      </p:pic>
    </p:spTree>
    <p:extLst>
      <p:ext uri="{BB962C8B-B14F-4D97-AF65-F5344CB8AC3E}">
        <p14:creationId xmlns:p14="http://schemas.microsoft.com/office/powerpoint/2010/main" val="2935623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 name="Google Shape;396;p29">
            <a:extLst>
              <a:ext uri="{FF2B5EF4-FFF2-40B4-BE49-F238E27FC236}">
                <a16:creationId xmlns:a16="http://schemas.microsoft.com/office/drawing/2014/main" id="{02F6D5C6-C26B-4B01-94EB-C341657EF1FE}"/>
              </a:ext>
            </a:extLst>
          </p:cNvPr>
          <p:cNvSpPr txBox="1">
            <a:spLocks noGrp="1"/>
          </p:cNvSpPr>
          <p:nvPr>
            <p:ph type="title"/>
          </p:nvPr>
        </p:nvSpPr>
        <p:spPr>
          <a:xfrm>
            <a:off x="1629344" y="972117"/>
            <a:ext cx="6486524" cy="111500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e-IL" sz="6600" dirty="0">
                <a:latin typeface="Horev CLM" panose="02000903000000000000" pitchFamily="2" charset="-79"/>
                <a:cs typeface="Horev CLM" panose="02000903000000000000" pitchFamily="2" charset="-79"/>
              </a:rPr>
              <a:t>הצעות לשיפור בתכן עתידי</a:t>
            </a:r>
            <a:endParaRPr sz="6600" dirty="0"/>
          </a:p>
        </p:txBody>
      </p:sp>
      <p:sp>
        <p:nvSpPr>
          <p:cNvPr id="21" name="Google Shape;419;p31">
            <a:extLst>
              <a:ext uri="{FF2B5EF4-FFF2-40B4-BE49-F238E27FC236}">
                <a16:creationId xmlns:a16="http://schemas.microsoft.com/office/drawing/2014/main" id="{261DCA87-804A-431C-A75C-94D1DFB02957}"/>
              </a:ext>
            </a:extLst>
          </p:cNvPr>
          <p:cNvSpPr txBox="1">
            <a:spLocks/>
          </p:cNvSpPr>
          <p:nvPr/>
        </p:nvSpPr>
        <p:spPr>
          <a:xfrm flipH="1">
            <a:off x="939921" y="2031205"/>
            <a:ext cx="7072226" cy="2716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בדיקת ממדי החלקים והתאמתם מראש</a:t>
            </a:r>
          </a:p>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הגדלת קוטר הגלגלים לאופציית היפוך מיטבית</a:t>
            </a:r>
          </a:p>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 מציאת האיזון בין שרטוט מינימלי של השלדה-חיסכון בחומר ומשקל לבין החוזק הנדרש להגנה</a:t>
            </a:r>
          </a:p>
          <a:p>
            <a:pPr marL="342900" indent="-342900" algn="r" rtl="1">
              <a:buClr>
                <a:schemeClr val="accent2">
                  <a:lumMod val="60000"/>
                  <a:lumOff val="40000"/>
                </a:schemeClr>
              </a:buClr>
              <a:buFont typeface="Wingdings" panose="05000000000000000000" pitchFamily="2" charset="2"/>
              <a:buChar char="Ø"/>
            </a:pPr>
            <a:endParaRPr lang="he-IL" sz="2400" dirty="0">
              <a:solidFill>
                <a:schemeClr val="tx1"/>
              </a:solidFill>
              <a:latin typeface="Calibri" panose="020F0502020204030204" pitchFamily="34" charset="0"/>
              <a:cs typeface="Calibri" panose="020F0502020204030204" pitchFamily="34" charset="0"/>
            </a:endParaRPr>
          </a:p>
        </p:txBody>
      </p:sp>
      <p:pic>
        <p:nvPicPr>
          <p:cNvPr id="24" name="Picture 2" descr="mechanical_top">
            <a:extLst>
              <a:ext uri="{FF2B5EF4-FFF2-40B4-BE49-F238E27FC236}">
                <a16:creationId xmlns:a16="http://schemas.microsoft.com/office/drawing/2014/main" id="{B88855B5-6EB1-4BC6-81F9-AA975CD27999}"/>
              </a:ext>
            </a:extLst>
          </p:cNvPr>
          <p:cNvPicPr>
            <a:picLocks noChangeAspect="1" noChangeArrowheads="1"/>
          </p:cNvPicPr>
          <p:nvPr/>
        </p:nvPicPr>
        <p:blipFill>
          <a:blip r:embed="rId3">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93666" y="-143368"/>
            <a:ext cx="3190526" cy="117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תיבת טקסט 1">
            <a:extLst>
              <a:ext uri="{FF2B5EF4-FFF2-40B4-BE49-F238E27FC236}">
                <a16:creationId xmlns:a16="http://schemas.microsoft.com/office/drawing/2014/main" id="{47492884-E59B-4D44-B2DB-909B9DF851D0}"/>
              </a:ext>
            </a:extLst>
          </p:cNvPr>
          <p:cNvSpPr txBox="1"/>
          <p:nvPr/>
        </p:nvSpPr>
        <p:spPr>
          <a:xfrm>
            <a:off x="7122320" y="4747647"/>
            <a:ext cx="1779654" cy="307777"/>
          </a:xfrm>
          <a:prstGeom prst="rect">
            <a:avLst/>
          </a:prstGeom>
          <a:noFill/>
        </p:spPr>
        <p:txBody>
          <a:bodyPr wrap="none" rtlCol="1">
            <a:spAutoFit/>
          </a:bodyPr>
          <a:lstStyle/>
          <a:p>
            <a:r>
              <a:rPr lang="he-IL" dirty="0">
                <a:solidFill>
                  <a:schemeClr val="tx1"/>
                </a:solidFill>
                <a:latin typeface="Calibri" panose="020F0502020204030204" pitchFamily="34" charset="0"/>
                <a:cs typeface="Calibri" panose="020F0502020204030204" pitchFamily="34" charset="0"/>
              </a:rPr>
              <a:t>יוליה נרינסקי ודן פרידלנד</a:t>
            </a:r>
          </a:p>
        </p:txBody>
      </p:sp>
      <p:sp>
        <p:nvSpPr>
          <p:cNvPr id="3" name="תיבת טקסט 2">
            <a:extLst>
              <a:ext uri="{FF2B5EF4-FFF2-40B4-BE49-F238E27FC236}">
                <a16:creationId xmlns:a16="http://schemas.microsoft.com/office/drawing/2014/main" id="{F3136EF8-A668-4835-A63D-9F96506C2B4C}"/>
              </a:ext>
            </a:extLst>
          </p:cNvPr>
          <p:cNvSpPr txBox="1"/>
          <p:nvPr/>
        </p:nvSpPr>
        <p:spPr>
          <a:xfrm>
            <a:off x="542925" y="4756264"/>
            <a:ext cx="184731" cy="307777"/>
          </a:xfrm>
          <a:prstGeom prst="rect">
            <a:avLst/>
          </a:prstGeom>
          <a:noFill/>
        </p:spPr>
        <p:txBody>
          <a:bodyPr wrap="none" rtlCol="1">
            <a:spAutoFit/>
          </a:bodyPr>
          <a:lstStyle/>
          <a:p>
            <a:endParaRPr lang="he-IL" dirty="0"/>
          </a:p>
        </p:txBody>
      </p:sp>
      <p:sp>
        <p:nvSpPr>
          <p:cNvPr id="5" name="תיבת טקסט 4">
            <a:extLst>
              <a:ext uri="{FF2B5EF4-FFF2-40B4-BE49-F238E27FC236}">
                <a16:creationId xmlns:a16="http://schemas.microsoft.com/office/drawing/2014/main" id="{EF529C5A-D2BE-438F-9C26-59C87564FE65}"/>
              </a:ext>
            </a:extLst>
          </p:cNvPr>
          <p:cNvSpPr txBox="1"/>
          <p:nvPr/>
        </p:nvSpPr>
        <p:spPr>
          <a:xfrm>
            <a:off x="385670" y="4655314"/>
            <a:ext cx="314510" cy="400110"/>
          </a:xfrm>
          <a:prstGeom prst="rect">
            <a:avLst/>
          </a:prstGeom>
          <a:noFill/>
        </p:spPr>
        <p:txBody>
          <a:bodyPr wrap="none" rtlCol="1">
            <a:spAutoFit/>
          </a:bodyPr>
          <a:lstStyle/>
          <a:p>
            <a:r>
              <a:rPr lang="he-IL" sz="2000" b="1" dirty="0">
                <a:solidFill>
                  <a:schemeClr val="tx1"/>
                </a:solidFill>
                <a:latin typeface="Calibri" panose="020F0502020204030204" pitchFamily="34" charset="0"/>
                <a:cs typeface="Calibri" panose="020F0502020204030204" pitchFamily="34" charset="0"/>
              </a:rPr>
              <a:t>9</a:t>
            </a:r>
          </a:p>
        </p:txBody>
      </p:sp>
    </p:spTree>
    <p:extLst>
      <p:ext uri="{BB962C8B-B14F-4D97-AF65-F5344CB8AC3E}">
        <p14:creationId xmlns:p14="http://schemas.microsoft.com/office/powerpoint/2010/main" val="16886380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6FB1EF-6BA7-49BC-B300-034CBEBE7C9A}"/>
              </a:ext>
            </a:extLst>
          </p:cNvPr>
          <p:cNvSpPr>
            <a:spLocks noGrp="1"/>
          </p:cNvSpPr>
          <p:nvPr>
            <p:ph type="title"/>
          </p:nvPr>
        </p:nvSpPr>
        <p:spPr>
          <a:xfrm>
            <a:off x="1269939" y="243807"/>
            <a:ext cx="6174300" cy="755700"/>
          </a:xfrm>
        </p:spPr>
        <p:txBody>
          <a:bodyPr/>
          <a:lstStyle/>
          <a:p>
            <a:pPr algn="ctr"/>
            <a:r>
              <a:rPr lang="he-IL" sz="11500" dirty="0">
                <a:latin typeface="Calibri" panose="020F0502020204030204" pitchFamily="34" charset="0"/>
                <a:cs typeface="Calibri" panose="020F0502020204030204" pitchFamily="34" charset="0"/>
              </a:rPr>
              <a:t>תודה רבה</a:t>
            </a:r>
            <a:br>
              <a:rPr lang="he-IL" sz="11500" dirty="0">
                <a:latin typeface="Calibri" panose="020F0502020204030204" pitchFamily="34" charset="0"/>
                <a:cs typeface="Calibri" panose="020F0502020204030204" pitchFamily="34" charset="0"/>
              </a:rPr>
            </a:br>
            <a:r>
              <a:rPr lang="he-IL" sz="11500" dirty="0">
                <a:latin typeface="Calibri" panose="020F0502020204030204" pitchFamily="34" charset="0"/>
                <a:cs typeface="Calibri" panose="020F0502020204030204" pitchFamily="34" charset="0"/>
              </a:rPr>
              <a:t>=)</a:t>
            </a:r>
            <a:endParaRPr lang="en-GB" sz="11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323427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 name="Google Shape;396;p29">
            <a:extLst>
              <a:ext uri="{FF2B5EF4-FFF2-40B4-BE49-F238E27FC236}">
                <a16:creationId xmlns:a16="http://schemas.microsoft.com/office/drawing/2014/main" id="{02F6D5C6-C26B-4B01-94EB-C341657EF1FE}"/>
              </a:ext>
            </a:extLst>
          </p:cNvPr>
          <p:cNvSpPr txBox="1">
            <a:spLocks noGrp="1"/>
          </p:cNvSpPr>
          <p:nvPr>
            <p:ph type="title"/>
          </p:nvPr>
        </p:nvSpPr>
        <p:spPr>
          <a:xfrm>
            <a:off x="2830607" y="233347"/>
            <a:ext cx="4691762" cy="111500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e-IL" sz="5400" dirty="0">
                <a:latin typeface="Horev CLM" panose="02000903000000000000" pitchFamily="2" charset="-79"/>
                <a:cs typeface="Horev CLM" panose="02000903000000000000" pitchFamily="2" charset="-79"/>
              </a:rPr>
              <a:t>המחשת הצורך</a:t>
            </a:r>
            <a:endParaRPr sz="5400" dirty="0"/>
          </a:p>
        </p:txBody>
      </p:sp>
      <p:sp>
        <p:nvSpPr>
          <p:cNvPr id="18" name="Google Shape;417;p31">
            <a:extLst>
              <a:ext uri="{FF2B5EF4-FFF2-40B4-BE49-F238E27FC236}">
                <a16:creationId xmlns:a16="http://schemas.microsoft.com/office/drawing/2014/main" id="{2B493E02-2752-4053-A599-DE79939C5C6E}"/>
              </a:ext>
            </a:extLst>
          </p:cNvPr>
          <p:cNvSpPr txBox="1">
            <a:spLocks/>
          </p:cNvSpPr>
          <p:nvPr/>
        </p:nvSpPr>
        <p:spPr>
          <a:xfrm>
            <a:off x="5893510" y="1659429"/>
            <a:ext cx="705000" cy="67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2400"/>
              <a:buFont typeface="Sulphur Point"/>
              <a:buNone/>
              <a:defRPr sz="3000" b="1" i="0" u="none" strike="noStrike" cap="none">
                <a:solidFill>
                  <a:schemeClr val="lt2"/>
                </a:solidFill>
                <a:latin typeface="Sulphur Point"/>
                <a:ea typeface="Sulphur Point"/>
                <a:cs typeface="Sulphur Point"/>
                <a:sym typeface="Sulphur Point"/>
              </a:defRPr>
            </a:lvl1pPr>
            <a:lvl2pPr marR="0" lvl="1"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2pPr>
            <a:lvl3pPr marR="0" lvl="2"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3pPr>
            <a:lvl4pPr marR="0" lvl="3"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4pPr>
            <a:lvl5pPr marR="0" lvl="4"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5pPr>
            <a:lvl6pPr marR="0" lvl="5"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6pPr>
            <a:lvl7pPr marR="0" lvl="6"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7pPr>
            <a:lvl8pPr marR="0" lvl="7"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8pPr>
            <a:lvl9pPr marR="0" lvl="8" algn="l" rtl="0">
              <a:lnSpc>
                <a:spcPct val="100000"/>
              </a:lnSpc>
              <a:spcBef>
                <a:spcPts val="0"/>
              </a:spcBef>
              <a:spcAft>
                <a:spcPts val="0"/>
              </a:spcAft>
              <a:buClr>
                <a:schemeClr val="lt2"/>
              </a:buClr>
              <a:buSzPts val="2400"/>
              <a:buFont typeface="Sulphur Point"/>
              <a:buNone/>
              <a:defRPr sz="2400" b="1" i="0" u="none" strike="noStrike" cap="none">
                <a:solidFill>
                  <a:schemeClr val="lt2"/>
                </a:solidFill>
                <a:latin typeface="Sulphur Point"/>
                <a:ea typeface="Sulphur Point"/>
                <a:cs typeface="Sulphur Point"/>
                <a:sym typeface="Sulphur Point"/>
              </a:defRPr>
            </a:lvl9pPr>
          </a:lstStyle>
          <a:p>
            <a:pPr algn="r"/>
            <a:r>
              <a:rPr lang="en" sz="4800" dirty="0"/>
              <a:t>01</a:t>
            </a:r>
          </a:p>
        </p:txBody>
      </p:sp>
      <p:sp>
        <p:nvSpPr>
          <p:cNvPr id="19" name="Google Shape;416;p31">
            <a:extLst>
              <a:ext uri="{FF2B5EF4-FFF2-40B4-BE49-F238E27FC236}">
                <a16:creationId xmlns:a16="http://schemas.microsoft.com/office/drawing/2014/main" id="{7814CDD8-F75B-44FC-A95F-A93A4FBC6B49}"/>
              </a:ext>
            </a:extLst>
          </p:cNvPr>
          <p:cNvSpPr txBox="1">
            <a:spLocks/>
          </p:cNvSpPr>
          <p:nvPr/>
        </p:nvSpPr>
        <p:spPr>
          <a:xfrm>
            <a:off x="5855860" y="2309356"/>
            <a:ext cx="780300" cy="677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4800" b="1" dirty="0">
                <a:solidFill>
                  <a:schemeClr val="accent2">
                    <a:lumMod val="60000"/>
                    <a:lumOff val="40000"/>
                  </a:schemeClr>
                </a:solidFill>
                <a:latin typeface="Sulphur Point" panose="020B0604020202020204" charset="0"/>
              </a:rPr>
              <a:t>02</a:t>
            </a:r>
          </a:p>
        </p:txBody>
      </p:sp>
      <p:sp>
        <p:nvSpPr>
          <p:cNvPr id="20" name="Google Shape;416;p31">
            <a:extLst>
              <a:ext uri="{FF2B5EF4-FFF2-40B4-BE49-F238E27FC236}">
                <a16:creationId xmlns:a16="http://schemas.microsoft.com/office/drawing/2014/main" id="{B81349A5-F37F-40F0-8FF6-5272582915CB}"/>
              </a:ext>
            </a:extLst>
          </p:cNvPr>
          <p:cNvSpPr txBox="1">
            <a:spLocks/>
          </p:cNvSpPr>
          <p:nvPr/>
        </p:nvSpPr>
        <p:spPr>
          <a:xfrm>
            <a:off x="5855860" y="2987056"/>
            <a:ext cx="780300" cy="677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 sz="4800" b="1" dirty="0">
                <a:solidFill>
                  <a:schemeClr val="accent2">
                    <a:lumMod val="60000"/>
                    <a:lumOff val="40000"/>
                  </a:schemeClr>
                </a:solidFill>
                <a:latin typeface="Sulphur Point" panose="020B0604020202020204" charset="0"/>
              </a:rPr>
              <a:t>03</a:t>
            </a:r>
          </a:p>
        </p:txBody>
      </p:sp>
      <p:sp>
        <p:nvSpPr>
          <p:cNvPr id="21" name="Google Shape;419;p31">
            <a:extLst>
              <a:ext uri="{FF2B5EF4-FFF2-40B4-BE49-F238E27FC236}">
                <a16:creationId xmlns:a16="http://schemas.microsoft.com/office/drawing/2014/main" id="{261DCA87-804A-431C-A75C-94D1DFB02957}"/>
              </a:ext>
            </a:extLst>
          </p:cNvPr>
          <p:cNvSpPr txBox="1">
            <a:spLocks/>
          </p:cNvSpPr>
          <p:nvPr/>
        </p:nvSpPr>
        <p:spPr>
          <a:xfrm flipH="1">
            <a:off x="2678907" y="1764912"/>
            <a:ext cx="3214603" cy="537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he-IL" sz="2400" dirty="0">
                <a:solidFill>
                  <a:schemeClr val="tx1"/>
                </a:solidFill>
                <a:latin typeface="Calibri" panose="020F0502020204030204" pitchFamily="34" charset="0"/>
                <a:cs typeface="Calibri" panose="020F0502020204030204" pitchFamily="34" charset="0"/>
              </a:rPr>
              <a:t>התגברות על הגנות האויב </a:t>
            </a:r>
          </a:p>
        </p:txBody>
      </p:sp>
      <p:sp>
        <p:nvSpPr>
          <p:cNvPr id="22" name="Google Shape;419;p31">
            <a:extLst>
              <a:ext uri="{FF2B5EF4-FFF2-40B4-BE49-F238E27FC236}">
                <a16:creationId xmlns:a16="http://schemas.microsoft.com/office/drawing/2014/main" id="{2284BBBE-9670-4071-A633-88F5567BECE2}"/>
              </a:ext>
            </a:extLst>
          </p:cNvPr>
          <p:cNvSpPr txBox="1">
            <a:spLocks/>
          </p:cNvSpPr>
          <p:nvPr/>
        </p:nvSpPr>
        <p:spPr>
          <a:xfrm flipH="1">
            <a:off x="2716891" y="2449756"/>
            <a:ext cx="3214603" cy="53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3"/>
              </a:buClr>
              <a:buSzPts val="1400"/>
              <a:buFont typeface="Fira Sans Condensed"/>
              <a:buNone/>
              <a:defRPr sz="2400" b="0" i="0" u="none" strike="noStrike" cap="none">
                <a:solidFill>
                  <a:schemeClr val="dk1"/>
                </a:solidFill>
                <a:latin typeface="Sulphur Point"/>
                <a:ea typeface="Sulphur Point"/>
                <a:cs typeface="Sulphur Point"/>
                <a:sym typeface="Sulphur Point"/>
              </a:defRPr>
            </a:lvl1pPr>
            <a:lvl2pPr marL="914400" marR="0" lvl="1"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2pPr>
            <a:lvl3pPr marL="1371600" marR="0" lvl="2"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3pPr>
            <a:lvl4pPr marL="1828800" marR="0" lvl="3"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4pPr>
            <a:lvl5pPr marL="2286000" marR="0" lvl="4"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5pPr>
            <a:lvl6pPr marL="2743200" marR="0" lvl="5"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6pPr>
            <a:lvl7pPr marL="3200400" marR="0" lvl="6"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7pPr>
            <a:lvl8pPr marL="3657600" marR="0" lvl="7"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8pPr>
            <a:lvl9pPr marL="4114800" marR="0" lvl="8"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9pPr>
          </a:lstStyle>
          <a:p>
            <a:pPr marL="0" indent="0" algn="r"/>
            <a:r>
              <a:rPr lang="he-IL" dirty="0">
                <a:latin typeface="Calibri" panose="020F0502020204030204" pitchFamily="34" charset="0"/>
                <a:cs typeface="Calibri" panose="020F0502020204030204" pitchFamily="34" charset="0"/>
              </a:rPr>
              <a:t>יכולות תמרון טובה</a:t>
            </a:r>
          </a:p>
        </p:txBody>
      </p:sp>
      <p:sp>
        <p:nvSpPr>
          <p:cNvPr id="23" name="Google Shape;419;p31">
            <a:extLst>
              <a:ext uri="{FF2B5EF4-FFF2-40B4-BE49-F238E27FC236}">
                <a16:creationId xmlns:a16="http://schemas.microsoft.com/office/drawing/2014/main" id="{662819BA-137E-4A0A-8BAC-AB050B1FE24A}"/>
              </a:ext>
            </a:extLst>
          </p:cNvPr>
          <p:cNvSpPr txBox="1">
            <a:spLocks/>
          </p:cNvSpPr>
          <p:nvPr/>
        </p:nvSpPr>
        <p:spPr>
          <a:xfrm flipH="1">
            <a:off x="2678906" y="3174272"/>
            <a:ext cx="3214603" cy="53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3"/>
              </a:buClr>
              <a:buSzPts val="1400"/>
              <a:buFont typeface="Fira Sans Condensed"/>
              <a:buNone/>
              <a:defRPr sz="2400" b="0" i="0" u="none" strike="noStrike" cap="none">
                <a:solidFill>
                  <a:schemeClr val="dk1"/>
                </a:solidFill>
                <a:latin typeface="Sulphur Point"/>
                <a:ea typeface="Sulphur Point"/>
                <a:cs typeface="Sulphur Point"/>
                <a:sym typeface="Sulphur Point"/>
              </a:defRPr>
            </a:lvl1pPr>
            <a:lvl2pPr marL="914400" marR="0" lvl="1"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2pPr>
            <a:lvl3pPr marL="1371600" marR="0" lvl="2"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3pPr>
            <a:lvl4pPr marL="1828800" marR="0" lvl="3"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4pPr>
            <a:lvl5pPr marL="2286000" marR="0" lvl="4"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5pPr>
            <a:lvl6pPr marL="2743200" marR="0" lvl="5"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6pPr>
            <a:lvl7pPr marL="3200400" marR="0" lvl="6"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7pPr>
            <a:lvl8pPr marL="3657600" marR="0" lvl="7"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8pPr>
            <a:lvl9pPr marL="4114800" marR="0" lvl="8" indent="-317500" algn="l" rtl="0">
              <a:lnSpc>
                <a:spcPct val="100000"/>
              </a:lnSpc>
              <a:spcBef>
                <a:spcPts val="0"/>
              </a:spcBef>
              <a:spcAft>
                <a:spcPts val="0"/>
              </a:spcAft>
              <a:buClr>
                <a:schemeClr val="accent3"/>
              </a:buClr>
              <a:buSzPts val="1400"/>
              <a:buFont typeface="Fira Sans Condensed"/>
              <a:buNone/>
              <a:defRPr sz="1400" b="0" i="0" u="none" strike="noStrike" cap="none">
                <a:solidFill>
                  <a:schemeClr val="accent3"/>
                </a:solidFill>
                <a:latin typeface="Fira Sans Condensed"/>
                <a:ea typeface="Fira Sans Condensed"/>
                <a:cs typeface="Fira Sans Condensed"/>
                <a:sym typeface="Fira Sans Condensed"/>
              </a:defRPr>
            </a:lvl9pPr>
          </a:lstStyle>
          <a:p>
            <a:pPr marL="0" indent="0" algn="r"/>
            <a:r>
              <a:rPr lang="he-IL" dirty="0">
                <a:latin typeface="Calibri" panose="020F0502020204030204" pitchFamily="34" charset="0"/>
                <a:cs typeface="Calibri" panose="020F0502020204030204" pitchFamily="34" charset="0"/>
              </a:rPr>
              <a:t>הגנה מפני התקפת האויב</a:t>
            </a:r>
          </a:p>
        </p:txBody>
      </p:sp>
      <p:pic>
        <p:nvPicPr>
          <p:cNvPr id="24" name="Picture 2" descr="mechanical_top">
            <a:extLst>
              <a:ext uri="{FF2B5EF4-FFF2-40B4-BE49-F238E27FC236}">
                <a16:creationId xmlns:a16="http://schemas.microsoft.com/office/drawing/2014/main" id="{B88855B5-6EB1-4BC6-81F9-AA975CD27999}"/>
              </a:ext>
            </a:extLst>
          </p:cNvPr>
          <p:cNvPicPr>
            <a:picLocks noChangeAspect="1" noChangeArrowheads="1"/>
          </p:cNvPicPr>
          <p:nvPr/>
        </p:nvPicPr>
        <p:blipFill>
          <a:blip r:embed="rId3">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93666" y="-143368"/>
            <a:ext cx="3190526" cy="117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תיבת טקסט 1">
            <a:extLst>
              <a:ext uri="{FF2B5EF4-FFF2-40B4-BE49-F238E27FC236}">
                <a16:creationId xmlns:a16="http://schemas.microsoft.com/office/drawing/2014/main" id="{47492884-E59B-4D44-B2DB-909B9DF851D0}"/>
              </a:ext>
            </a:extLst>
          </p:cNvPr>
          <p:cNvSpPr txBox="1"/>
          <p:nvPr/>
        </p:nvSpPr>
        <p:spPr>
          <a:xfrm>
            <a:off x="7122320" y="4747647"/>
            <a:ext cx="1779654" cy="307777"/>
          </a:xfrm>
          <a:prstGeom prst="rect">
            <a:avLst/>
          </a:prstGeom>
          <a:noFill/>
        </p:spPr>
        <p:txBody>
          <a:bodyPr wrap="none" rtlCol="1">
            <a:spAutoFit/>
          </a:bodyPr>
          <a:lstStyle/>
          <a:p>
            <a:r>
              <a:rPr lang="he-IL" dirty="0">
                <a:solidFill>
                  <a:schemeClr val="tx1"/>
                </a:solidFill>
                <a:latin typeface="Calibri" panose="020F0502020204030204" pitchFamily="34" charset="0"/>
                <a:cs typeface="Calibri" panose="020F0502020204030204" pitchFamily="34" charset="0"/>
              </a:rPr>
              <a:t>יוליה נרינסקי ודן פרידלנד</a:t>
            </a:r>
          </a:p>
        </p:txBody>
      </p:sp>
      <p:sp>
        <p:nvSpPr>
          <p:cNvPr id="3" name="תיבת טקסט 2">
            <a:extLst>
              <a:ext uri="{FF2B5EF4-FFF2-40B4-BE49-F238E27FC236}">
                <a16:creationId xmlns:a16="http://schemas.microsoft.com/office/drawing/2014/main" id="{F3136EF8-A668-4835-A63D-9F96506C2B4C}"/>
              </a:ext>
            </a:extLst>
          </p:cNvPr>
          <p:cNvSpPr txBox="1"/>
          <p:nvPr/>
        </p:nvSpPr>
        <p:spPr>
          <a:xfrm>
            <a:off x="542925" y="4756264"/>
            <a:ext cx="184731" cy="307777"/>
          </a:xfrm>
          <a:prstGeom prst="rect">
            <a:avLst/>
          </a:prstGeom>
          <a:noFill/>
        </p:spPr>
        <p:txBody>
          <a:bodyPr wrap="none" rtlCol="1">
            <a:spAutoFit/>
          </a:bodyPr>
          <a:lstStyle/>
          <a:p>
            <a:endParaRPr lang="he-IL" dirty="0"/>
          </a:p>
        </p:txBody>
      </p:sp>
      <p:sp>
        <p:nvSpPr>
          <p:cNvPr id="27" name="תיבת טקסט 26">
            <a:extLst>
              <a:ext uri="{FF2B5EF4-FFF2-40B4-BE49-F238E27FC236}">
                <a16:creationId xmlns:a16="http://schemas.microsoft.com/office/drawing/2014/main" id="{260503FF-7B5F-4C47-A826-B1649588C141}"/>
              </a:ext>
            </a:extLst>
          </p:cNvPr>
          <p:cNvSpPr txBox="1"/>
          <p:nvPr/>
        </p:nvSpPr>
        <p:spPr>
          <a:xfrm>
            <a:off x="385670" y="4655314"/>
            <a:ext cx="314510" cy="400110"/>
          </a:xfrm>
          <a:prstGeom prst="rect">
            <a:avLst/>
          </a:prstGeom>
          <a:noFill/>
        </p:spPr>
        <p:txBody>
          <a:bodyPr wrap="none" rtlCol="1">
            <a:spAutoFit/>
          </a:bodyPr>
          <a:lstStyle/>
          <a:p>
            <a:r>
              <a:rPr lang="en-US" sz="2000" b="1" dirty="0">
                <a:solidFill>
                  <a:schemeClr val="tx1"/>
                </a:solidFill>
                <a:latin typeface="Calibri" panose="020F0502020204030204" pitchFamily="34" charset="0"/>
                <a:cs typeface="Calibri" panose="020F0502020204030204" pitchFamily="34" charset="0"/>
              </a:rPr>
              <a:t>2</a:t>
            </a:r>
            <a:endParaRPr lang="he-IL" sz="2000" b="1" dirty="0">
              <a:solidFill>
                <a:schemeClr val="tx1"/>
              </a:solidFill>
              <a:latin typeface="Calibri" panose="020F0502020204030204" pitchFamily="34" charset="0"/>
              <a:cs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53" name="Google Shape;453;p33"/>
          <p:cNvSpPr/>
          <p:nvPr/>
        </p:nvSpPr>
        <p:spPr>
          <a:xfrm>
            <a:off x="3084525" y="2704116"/>
            <a:ext cx="111725" cy="95775"/>
          </a:xfrm>
          <a:custGeom>
            <a:avLst/>
            <a:gdLst/>
            <a:ahLst/>
            <a:cxnLst/>
            <a:rect l="l" t="t" r="r" b="b"/>
            <a:pathLst>
              <a:path w="4469" h="3831" extrusionOk="0">
                <a:moveTo>
                  <a:pt x="2607" y="0"/>
                </a:moveTo>
                <a:cubicBezTo>
                  <a:pt x="838" y="0"/>
                  <a:pt x="1" y="2048"/>
                  <a:pt x="1211" y="3258"/>
                </a:cubicBezTo>
                <a:cubicBezTo>
                  <a:pt x="1607" y="3654"/>
                  <a:pt x="2092" y="3830"/>
                  <a:pt x="2566" y="3830"/>
                </a:cubicBezTo>
                <a:cubicBezTo>
                  <a:pt x="3541" y="3830"/>
                  <a:pt x="4469" y="3082"/>
                  <a:pt x="4469" y="1955"/>
                </a:cubicBezTo>
                <a:cubicBezTo>
                  <a:pt x="4469" y="838"/>
                  <a:pt x="3631" y="0"/>
                  <a:pt x="2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5950625" y="2704116"/>
            <a:ext cx="111725" cy="95775"/>
          </a:xfrm>
          <a:custGeom>
            <a:avLst/>
            <a:gdLst/>
            <a:ahLst/>
            <a:cxnLst/>
            <a:rect l="l" t="t" r="r" b="b"/>
            <a:pathLst>
              <a:path w="4469" h="3831" extrusionOk="0">
                <a:moveTo>
                  <a:pt x="2607" y="0"/>
                </a:moveTo>
                <a:cubicBezTo>
                  <a:pt x="838" y="0"/>
                  <a:pt x="1" y="2048"/>
                  <a:pt x="1211" y="3258"/>
                </a:cubicBezTo>
                <a:cubicBezTo>
                  <a:pt x="1607" y="3654"/>
                  <a:pt x="2092" y="3830"/>
                  <a:pt x="2566" y="3830"/>
                </a:cubicBezTo>
                <a:cubicBezTo>
                  <a:pt x="3541" y="3830"/>
                  <a:pt x="4469" y="3082"/>
                  <a:pt x="4469" y="1955"/>
                </a:cubicBezTo>
                <a:cubicBezTo>
                  <a:pt x="4469" y="838"/>
                  <a:pt x="3631" y="0"/>
                  <a:pt x="26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55" name="Google Shape;455;p33"/>
          <p:cNvPicPr preferRelativeResize="0"/>
          <p:nvPr/>
        </p:nvPicPr>
        <p:blipFill>
          <a:blip r:embed="rId3"/>
          <a:srcRect/>
          <a:stretch/>
        </p:blipFill>
        <p:spPr>
          <a:xfrm>
            <a:off x="6202349" y="2299273"/>
            <a:ext cx="1971599" cy="1961883"/>
          </a:xfrm>
          <a:prstGeom prst="ellipse">
            <a:avLst/>
          </a:prstGeom>
          <a:blipFill>
            <a:blip r:embed="rId3"/>
            <a:stretch>
              <a:fillRect/>
            </a:stretch>
          </a:blipFill>
          <a:ln>
            <a:noFill/>
          </a:ln>
        </p:spPr>
      </p:pic>
      <p:pic>
        <p:nvPicPr>
          <p:cNvPr id="456" name="Google Shape;456;p33"/>
          <p:cNvPicPr preferRelativeResize="0"/>
          <p:nvPr/>
        </p:nvPicPr>
        <p:blipFill>
          <a:blip r:embed="rId4"/>
          <a:srcRect/>
          <a:stretch/>
        </p:blipFill>
        <p:spPr>
          <a:xfrm>
            <a:off x="3411042" y="2299273"/>
            <a:ext cx="1971599" cy="1961884"/>
          </a:xfrm>
          <a:prstGeom prst="ellipse">
            <a:avLst/>
          </a:prstGeom>
          <a:blipFill>
            <a:blip r:embed="rId4"/>
            <a:stretch>
              <a:fillRect/>
            </a:stretch>
          </a:blipFill>
          <a:ln>
            <a:noFill/>
          </a:ln>
        </p:spPr>
      </p:pic>
      <p:sp>
        <p:nvSpPr>
          <p:cNvPr id="18" name="Google Shape;396;p29">
            <a:extLst>
              <a:ext uri="{FF2B5EF4-FFF2-40B4-BE49-F238E27FC236}">
                <a16:creationId xmlns:a16="http://schemas.microsoft.com/office/drawing/2014/main" id="{A2CDFC5E-9BBA-4B47-AA20-42BEAE6A17E1}"/>
              </a:ext>
            </a:extLst>
          </p:cNvPr>
          <p:cNvSpPr txBox="1">
            <a:spLocks noGrp="1"/>
          </p:cNvSpPr>
          <p:nvPr>
            <p:ph type="title"/>
          </p:nvPr>
        </p:nvSpPr>
        <p:spPr>
          <a:xfrm>
            <a:off x="2615454" y="168016"/>
            <a:ext cx="5263262" cy="111500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e-IL" sz="5400" dirty="0">
                <a:latin typeface="Horev CLM" panose="02000903000000000000" pitchFamily="2" charset="-79"/>
                <a:cs typeface="Horev CLM" panose="02000903000000000000" pitchFamily="2" charset="-79"/>
              </a:rPr>
              <a:t>המצב הקיים בשוק</a:t>
            </a:r>
            <a:endParaRPr sz="5400" dirty="0"/>
          </a:p>
        </p:txBody>
      </p:sp>
      <p:sp>
        <p:nvSpPr>
          <p:cNvPr id="19" name="Google Shape;419;p31">
            <a:extLst>
              <a:ext uri="{FF2B5EF4-FFF2-40B4-BE49-F238E27FC236}">
                <a16:creationId xmlns:a16="http://schemas.microsoft.com/office/drawing/2014/main" id="{41A7F4A8-8D6C-414C-B74D-E312E0B40029}"/>
              </a:ext>
            </a:extLst>
          </p:cNvPr>
          <p:cNvSpPr txBox="1">
            <a:spLocks/>
          </p:cNvSpPr>
          <p:nvPr/>
        </p:nvSpPr>
        <p:spPr>
          <a:xfrm flipH="1">
            <a:off x="357188" y="1189306"/>
            <a:ext cx="7429380" cy="91859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rtl="1"/>
            <a:r>
              <a:rPr lang="he-IL" sz="1600" dirty="0">
                <a:solidFill>
                  <a:schemeClr val="tx1"/>
                </a:solidFill>
                <a:latin typeface="Calibri" panose="020F0502020204030204" pitchFamily="34" charset="0"/>
                <a:cs typeface="Calibri" panose="020F0502020204030204" pitchFamily="34" charset="0"/>
              </a:rPr>
              <a:t>תעשיית רובוטי הקרב קיימת כבר שנים רבות. ישנן תחרויות שונות בכל רחבי העולם בין הרובוטים.</a:t>
            </a:r>
            <a:endParaRPr lang="en-US" sz="1600" dirty="0">
              <a:solidFill>
                <a:schemeClr val="tx1"/>
              </a:solidFill>
              <a:latin typeface="Calibri" panose="020F0502020204030204" pitchFamily="34" charset="0"/>
              <a:cs typeface="Calibri" panose="020F0502020204030204" pitchFamily="34" charset="0"/>
            </a:endParaRPr>
          </a:p>
          <a:p>
            <a:pPr algn="r" rtl="1"/>
            <a:r>
              <a:rPr lang="he-IL" sz="1600" dirty="0">
                <a:solidFill>
                  <a:schemeClr val="tx1"/>
                </a:solidFill>
                <a:latin typeface="Calibri" panose="020F0502020204030204" pitchFamily="34" charset="0"/>
                <a:cs typeface="Calibri" panose="020F0502020204030204" pitchFamily="34" charset="0"/>
              </a:rPr>
              <a:t>שלוש תחרויות גדולות ומוכרות המתקיימות כסדרות טלוויזיה הן: </a:t>
            </a:r>
            <a:r>
              <a:rPr lang="en-US" sz="1600" dirty="0">
                <a:solidFill>
                  <a:schemeClr val="tx1"/>
                </a:solidFill>
                <a:latin typeface="Calibri" panose="020F0502020204030204" pitchFamily="34" charset="0"/>
                <a:cs typeface="Calibri" panose="020F0502020204030204" pitchFamily="34" charset="0"/>
              </a:rPr>
              <a:t>Robot Wars, BattleBots</a:t>
            </a:r>
            <a:r>
              <a:rPr lang="he-IL" sz="1600" dirty="0">
                <a:solidFill>
                  <a:schemeClr val="tx1"/>
                </a:solidFill>
                <a:latin typeface="Calibri" panose="020F0502020204030204" pitchFamily="34" charset="0"/>
                <a:cs typeface="Calibri" panose="020F0502020204030204" pitchFamily="34" charset="0"/>
              </a:rPr>
              <a:t> ו</a:t>
            </a:r>
            <a:r>
              <a:rPr lang="en-US" sz="1600" dirty="0">
                <a:solidFill>
                  <a:schemeClr val="tx1"/>
                </a:solidFill>
                <a:latin typeface="Calibri" panose="020F0502020204030204" pitchFamily="34" charset="0"/>
                <a:cs typeface="Calibri" panose="020F0502020204030204" pitchFamily="34" charset="0"/>
              </a:rPr>
              <a:t>Robotica</a:t>
            </a:r>
            <a:r>
              <a:rPr lang="he-IL" sz="1600" dirty="0">
                <a:solidFill>
                  <a:schemeClr val="tx1"/>
                </a:solidFill>
                <a:latin typeface="Calibri" panose="020F0502020204030204" pitchFamily="34" charset="0"/>
                <a:cs typeface="Calibri" panose="020F0502020204030204" pitchFamily="34" charset="0"/>
              </a:rPr>
              <a:t>.</a:t>
            </a:r>
          </a:p>
          <a:p>
            <a:pPr algn="r" rtl="1"/>
            <a:br>
              <a:rPr lang="he-IL" sz="1600" dirty="0">
                <a:solidFill>
                  <a:schemeClr val="tx1"/>
                </a:solidFill>
                <a:latin typeface="Calibri" panose="020F0502020204030204" pitchFamily="34" charset="0"/>
                <a:cs typeface="Calibri" panose="020F0502020204030204" pitchFamily="34" charset="0"/>
              </a:rPr>
            </a:br>
            <a:endParaRPr lang="he-IL" sz="2800" dirty="0">
              <a:solidFill>
                <a:schemeClr val="tx1"/>
              </a:solidFill>
              <a:latin typeface="Calibri" panose="020F0502020204030204" pitchFamily="34" charset="0"/>
              <a:cs typeface="Calibri" panose="020F0502020204030204" pitchFamily="34" charset="0"/>
            </a:endParaRPr>
          </a:p>
        </p:txBody>
      </p:sp>
      <p:pic>
        <p:nvPicPr>
          <p:cNvPr id="33" name="Google Shape;456;p33">
            <a:extLst>
              <a:ext uri="{FF2B5EF4-FFF2-40B4-BE49-F238E27FC236}">
                <a16:creationId xmlns:a16="http://schemas.microsoft.com/office/drawing/2014/main" id="{512417AE-7891-42CE-B78B-6E1614C1E7D7}"/>
              </a:ext>
            </a:extLst>
          </p:cNvPr>
          <p:cNvPicPr preferRelativeResize="0"/>
          <p:nvPr/>
        </p:nvPicPr>
        <p:blipFill>
          <a:blip r:embed="rId5"/>
          <a:srcRect/>
          <a:stretch/>
        </p:blipFill>
        <p:spPr>
          <a:xfrm>
            <a:off x="828933" y="2299273"/>
            <a:ext cx="1971599" cy="1961885"/>
          </a:xfrm>
          <a:prstGeom prst="ellipse">
            <a:avLst/>
          </a:prstGeom>
          <a:blipFill dpi="0" rotWithShape="1">
            <a:blip r:embed="rId5"/>
            <a:srcRect/>
            <a:stretch>
              <a:fillRect/>
            </a:stretch>
          </a:blipFill>
          <a:ln>
            <a:noFill/>
          </a:ln>
        </p:spPr>
      </p:pic>
      <p:pic>
        <p:nvPicPr>
          <p:cNvPr id="34" name="Picture 2" descr="mechanical_top">
            <a:extLst>
              <a:ext uri="{FF2B5EF4-FFF2-40B4-BE49-F238E27FC236}">
                <a16:creationId xmlns:a16="http://schemas.microsoft.com/office/drawing/2014/main" id="{1FADC4C8-F481-4892-B9F3-A44BB49FBD16}"/>
              </a:ext>
            </a:extLst>
          </p:cNvPr>
          <p:cNvPicPr>
            <a:picLocks noChangeAspect="1" noChangeArrowheads="1"/>
          </p:cNvPicPr>
          <p:nvPr/>
        </p:nvPicPr>
        <p:blipFill>
          <a:blip r:embed="rId6">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93666" y="-143368"/>
            <a:ext cx="3190526" cy="117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 name="תיבת טקסט 34">
            <a:extLst>
              <a:ext uri="{FF2B5EF4-FFF2-40B4-BE49-F238E27FC236}">
                <a16:creationId xmlns:a16="http://schemas.microsoft.com/office/drawing/2014/main" id="{4D47833F-95C2-43BD-AAA7-1793CD1FBE8E}"/>
              </a:ext>
            </a:extLst>
          </p:cNvPr>
          <p:cNvSpPr txBox="1"/>
          <p:nvPr/>
        </p:nvSpPr>
        <p:spPr>
          <a:xfrm>
            <a:off x="7364346" y="4547622"/>
            <a:ext cx="1779654" cy="307777"/>
          </a:xfrm>
          <a:prstGeom prst="rect">
            <a:avLst/>
          </a:prstGeom>
          <a:noFill/>
        </p:spPr>
        <p:txBody>
          <a:bodyPr wrap="none" rtlCol="1">
            <a:spAutoFit/>
          </a:bodyPr>
          <a:lstStyle/>
          <a:p>
            <a:r>
              <a:rPr lang="he-IL" dirty="0">
                <a:solidFill>
                  <a:schemeClr val="tx1"/>
                </a:solidFill>
                <a:latin typeface="Calibri" panose="020F0502020204030204" pitchFamily="34" charset="0"/>
                <a:cs typeface="Calibri" panose="020F0502020204030204" pitchFamily="34" charset="0"/>
              </a:rPr>
              <a:t>יוליה נרינסקי ודן פרידלנד</a:t>
            </a:r>
          </a:p>
        </p:txBody>
      </p:sp>
      <p:sp>
        <p:nvSpPr>
          <p:cNvPr id="36" name="תיבת טקסט 35">
            <a:extLst>
              <a:ext uri="{FF2B5EF4-FFF2-40B4-BE49-F238E27FC236}">
                <a16:creationId xmlns:a16="http://schemas.microsoft.com/office/drawing/2014/main" id="{EB3A76AD-4928-4C2C-8B8C-4DDF5233C829}"/>
              </a:ext>
            </a:extLst>
          </p:cNvPr>
          <p:cNvSpPr txBox="1"/>
          <p:nvPr/>
        </p:nvSpPr>
        <p:spPr>
          <a:xfrm>
            <a:off x="385670" y="4655314"/>
            <a:ext cx="314510" cy="400110"/>
          </a:xfrm>
          <a:prstGeom prst="rect">
            <a:avLst/>
          </a:prstGeom>
          <a:noFill/>
        </p:spPr>
        <p:txBody>
          <a:bodyPr wrap="none" rtlCol="1">
            <a:spAutoFit/>
          </a:bodyPr>
          <a:lstStyle/>
          <a:p>
            <a:r>
              <a:rPr lang="en-US" sz="2000" b="1" dirty="0">
                <a:solidFill>
                  <a:schemeClr val="tx1"/>
                </a:solidFill>
                <a:latin typeface="Calibri" panose="020F0502020204030204" pitchFamily="34" charset="0"/>
                <a:cs typeface="Calibri" panose="020F0502020204030204" pitchFamily="34" charset="0"/>
              </a:rPr>
              <a:t>3</a:t>
            </a:r>
            <a:endParaRPr lang="he-IL" sz="2000" b="1" dirty="0">
              <a:solidFill>
                <a:schemeClr val="tx1"/>
              </a:solidFill>
              <a:latin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 name="Google Shape;396;p29">
            <a:extLst>
              <a:ext uri="{FF2B5EF4-FFF2-40B4-BE49-F238E27FC236}">
                <a16:creationId xmlns:a16="http://schemas.microsoft.com/office/drawing/2014/main" id="{02F6D5C6-C26B-4B01-94EB-C341657EF1FE}"/>
              </a:ext>
            </a:extLst>
          </p:cNvPr>
          <p:cNvSpPr txBox="1">
            <a:spLocks noGrp="1"/>
          </p:cNvSpPr>
          <p:nvPr>
            <p:ph type="title"/>
          </p:nvPr>
        </p:nvSpPr>
        <p:spPr>
          <a:xfrm>
            <a:off x="3296509" y="233347"/>
            <a:ext cx="4225859" cy="111500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e-IL" sz="5400" dirty="0">
                <a:cs typeface="Horev CLM" panose="02000903000000000000" pitchFamily="2" charset="-79"/>
              </a:rPr>
              <a:t>דרישות</a:t>
            </a:r>
            <a:r>
              <a:rPr lang="he-IL" sz="7200" dirty="0">
                <a:latin typeface="Horev CLM" panose="02000903000000000000" pitchFamily="2" charset="-79"/>
                <a:cs typeface="Horev CLM" panose="02000903000000000000" pitchFamily="2" charset="-79"/>
              </a:rPr>
              <a:t> </a:t>
            </a:r>
            <a:r>
              <a:rPr lang="he-IL" sz="5400" dirty="0">
                <a:latin typeface="Horev CLM" panose="02000903000000000000" pitchFamily="2" charset="-79"/>
                <a:cs typeface="Horev CLM" panose="02000903000000000000" pitchFamily="2" charset="-79"/>
              </a:rPr>
              <a:t>התכן</a:t>
            </a:r>
            <a:endParaRPr sz="5400" dirty="0"/>
          </a:p>
        </p:txBody>
      </p:sp>
      <p:sp>
        <p:nvSpPr>
          <p:cNvPr id="21" name="Google Shape;419;p31">
            <a:extLst>
              <a:ext uri="{FF2B5EF4-FFF2-40B4-BE49-F238E27FC236}">
                <a16:creationId xmlns:a16="http://schemas.microsoft.com/office/drawing/2014/main" id="{261DCA87-804A-431C-A75C-94D1DFB02957}"/>
              </a:ext>
            </a:extLst>
          </p:cNvPr>
          <p:cNvSpPr txBox="1">
            <a:spLocks/>
          </p:cNvSpPr>
          <p:nvPr/>
        </p:nvSpPr>
        <p:spPr>
          <a:xfrm flipH="1">
            <a:off x="2593179" y="1348352"/>
            <a:ext cx="5286291" cy="2716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נשק חזק שיפגע ברובוט האויב</a:t>
            </a:r>
          </a:p>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שלדה וכיסוי חזק שישמרו למרות פגיעות</a:t>
            </a:r>
          </a:p>
          <a:p>
            <a:pPr marL="342900" indent="-342900" algn="r" rtl="1">
              <a:buClr>
                <a:schemeClr val="accent2">
                  <a:lumMod val="60000"/>
                  <a:lumOff val="40000"/>
                </a:schemeClr>
              </a:buClr>
              <a:buFont typeface="Wingdings" panose="05000000000000000000" pitchFamily="2" charset="2"/>
              <a:buChar char="Ø"/>
            </a:pPr>
            <a:endParaRPr lang="he-IL" sz="2400" dirty="0">
              <a:solidFill>
                <a:schemeClr val="tx1"/>
              </a:solidFill>
              <a:latin typeface="Calibri" panose="020F0502020204030204" pitchFamily="34" charset="0"/>
              <a:cs typeface="Calibri" panose="020F0502020204030204" pitchFamily="34" charset="0"/>
            </a:endParaRPr>
          </a:p>
        </p:txBody>
      </p:sp>
      <p:pic>
        <p:nvPicPr>
          <p:cNvPr id="24" name="Picture 2" descr="mechanical_top">
            <a:extLst>
              <a:ext uri="{FF2B5EF4-FFF2-40B4-BE49-F238E27FC236}">
                <a16:creationId xmlns:a16="http://schemas.microsoft.com/office/drawing/2014/main" id="{B88855B5-6EB1-4BC6-81F9-AA975CD27999}"/>
              </a:ext>
            </a:extLst>
          </p:cNvPr>
          <p:cNvPicPr>
            <a:picLocks noChangeAspect="1" noChangeArrowheads="1"/>
          </p:cNvPicPr>
          <p:nvPr/>
        </p:nvPicPr>
        <p:blipFill>
          <a:blip r:embed="rId3">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93666" y="-143368"/>
            <a:ext cx="3190526" cy="117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תיבת טקסט 1">
            <a:extLst>
              <a:ext uri="{FF2B5EF4-FFF2-40B4-BE49-F238E27FC236}">
                <a16:creationId xmlns:a16="http://schemas.microsoft.com/office/drawing/2014/main" id="{47492884-E59B-4D44-B2DB-909B9DF851D0}"/>
              </a:ext>
            </a:extLst>
          </p:cNvPr>
          <p:cNvSpPr txBox="1"/>
          <p:nvPr/>
        </p:nvSpPr>
        <p:spPr>
          <a:xfrm>
            <a:off x="7122320" y="4747647"/>
            <a:ext cx="1779654" cy="307777"/>
          </a:xfrm>
          <a:prstGeom prst="rect">
            <a:avLst/>
          </a:prstGeom>
          <a:noFill/>
        </p:spPr>
        <p:txBody>
          <a:bodyPr wrap="none" rtlCol="1">
            <a:spAutoFit/>
          </a:bodyPr>
          <a:lstStyle/>
          <a:p>
            <a:r>
              <a:rPr lang="he-IL" dirty="0">
                <a:solidFill>
                  <a:schemeClr val="tx1"/>
                </a:solidFill>
                <a:latin typeface="Calibri" panose="020F0502020204030204" pitchFamily="34" charset="0"/>
                <a:cs typeface="Calibri" panose="020F0502020204030204" pitchFamily="34" charset="0"/>
              </a:rPr>
              <a:t>יוליה נרינסקי ודן פרידלנד</a:t>
            </a:r>
          </a:p>
        </p:txBody>
      </p:sp>
      <p:sp>
        <p:nvSpPr>
          <p:cNvPr id="3" name="תיבת טקסט 2">
            <a:extLst>
              <a:ext uri="{FF2B5EF4-FFF2-40B4-BE49-F238E27FC236}">
                <a16:creationId xmlns:a16="http://schemas.microsoft.com/office/drawing/2014/main" id="{F3136EF8-A668-4835-A63D-9F96506C2B4C}"/>
              </a:ext>
            </a:extLst>
          </p:cNvPr>
          <p:cNvSpPr txBox="1"/>
          <p:nvPr/>
        </p:nvSpPr>
        <p:spPr>
          <a:xfrm>
            <a:off x="542925" y="4756264"/>
            <a:ext cx="184731" cy="307777"/>
          </a:xfrm>
          <a:prstGeom prst="rect">
            <a:avLst/>
          </a:prstGeom>
          <a:noFill/>
        </p:spPr>
        <p:txBody>
          <a:bodyPr wrap="none" rtlCol="1">
            <a:spAutoFit/>
          </a:bodyPr>
          <a:lstStyle/>
          <a:p>
            <a:endParaRPr lang="he-IL" dirty="0"/>
          </a:p>
        </p:txBody>
      </p:sp>
      <p:sp>
        <p:nvSpPr>
          <p:cNvPr id="5" name="תיבת טקסט 4">
            <a:extLst>
              <a:ext uri="{FF2B5EF4-FFF2-40B4-BE49-F238E27FC236}">
                <a16:creationId xmlns:a16="http://schemas.microsoft.com/office/drawing/2014/main" id="{EF529C5A-D2BE-438F-9C26-59C87564FE65}"/>
              </a:ext>
            </a:extLst>
          </p:cNvPr>
          <p:cNvSpPr txBox="1"/>
          <p:nvPr/>
        </p:nvSpPr>
        <p:spPr>
          <a:xfrm>
            <a:off x="385670" y="4655314"/>
            <a:ext cx="314510" cy="400110"/>
          </a:xfrm>
          <a:prstGeom prst="rect">
            <a:avLst/>
          </a:prstGeom>
          <a:noFill/>
        </p:spPr>
        <p:txBody>
          <a:bodyPr wrap="none" rtlCol="1">
            <a:spAutoFit/>
          </a:bodyPr>
          <a:lstStyle/>
          <a:p>
            <a:r>
              <a:rPr lang="he-IL" sz="2000" b="1" dirty="0">
                <a:solidFill>
                  <a:schemeClr val="tx1"/>
                </a:solidFill>
                <a:latin typeface="Calibri" panose="020F0502020204030204" pitchFamily="34" charset="0"/>
                <a:cs typeface="Calibri" panose="020F0502020204030204" pitchFamily="34" charset="0"/>
              </a:rPr>
              <a:t>4</a:t>
            </a:r>
          </a:p>
        </p:txBody>
      </p:sp>
      <p:pic>
        <p:nvPicPr>
          <p:cNvPr id="7" name="Picture 6">
            <a:extLst>
              <a:ext uri="{FF2B5EF4-FFF2-40B4-BE49-F238E27FC236}">
                <a16:creationId xmlns:a16="http://schemas.microsoft.com/office/drawing/2014/main" id="{573C28CD-9605-4736-B0B8-CF725467BF77}"/>
              </a:ext>
            </a:extLst>
          </p:cNvPr>
          <p:cNvPicPr>
            <a:picLocks noChangeAspect="1"/>
          </p:cNvPicPr>
          <p:nvPr/>
        </p:nvPicPr>
        <p:blipFill>
          <a:blip r:embed="rId4"/>
          <a:stretch>
            <a:fillRect/>
          </a:stretch>
        </p:blipFill>
        <p:spPr>
          <a:xfrm>
            <a:off x="614073" y="2278042"/>
            <a:ext cx="4795365" cy="2427747"/>
          </a:xfrm>
          <a:prstGeom prst="rect">
            <a:avLst/>
          </a:prstGeom>
        </p:spPr>
      </p:pic>
    </p:spTree>
    <p:extLst>
      <p:ext uri="{BB962C8B-B14F-4D97-AF65-F5344CB8AC3E}">
        <p14:creationId xmlns:p14="http://schemas.microsoft.com/office/powerpoint/2010/main" val="665363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 name="Google Shape;396;p29">
            <a:extLst>
              <a:ext uri="{FF2B5EF4-FFF2-40B4-BE49-F238E27FC236}">
                <a16:creationId xmlns:a16="http://schemas.microsoft.com/office/drawing/2014/main" id="{02F6D5C6-C26B-4B01-94EB-C341657EF1FE}"/>
              </a:ext>
            </a:extLst>
          </p:cNvPr>
          <p:cNvSpPr txBox="1">
            <a:spLocks noGrp="1"/>
          </p:cNvSpPr>
          <p:nvPr>
            <p:ph type="title"/>
          </p:nvPr>
        </p:nvSpPr>
        <p:spPr>
          <a:xfrm>
            <a:off x="3498214" y="388644"/>
            <a:ext cx="4225859" cy="111500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e-IL" sz="5400" dirty="0">
                <a:latin typeface="Horev CLM" panose="02000903000000000000" pitchFamily="2" charset="-79"/>
                <a:cs typeface="Horev CLM" panose="02000903000000000000" pitchFamily="2" charset="-79"/>
              </a:rPr>
              <a:t>אתגרים תכנוניים</a:t>
            </a:r>
            <a:endParaRPr sz="5400" dirty="0"/>
          </a:p>
        </p:txBody>
      </p:sp>
      <p:sp>
        <p:nvSpPr>
          <p:cNvPr id="21" name="Google Shape;419;p31">
            <a:extLst>
              <a:ext uri="{FF2B5EF4-FFF2-40B4-BE49-F238E27FC236}">
                <a16:creationId xmlns:a16="http://schemas.microsoft.com/office/drawing/2014/main" id="{261DCA87-804A-431C-A75C-94D1DFB02957}"/>
              </a:ext>
            </a:extLst>
          </p:cNvPr>
          <p:cNvSpPr txBox="1">
            <a:spLocks/>
          </p:cNvSpPr>
          <p:nvPr/>
        </p:nvSpPr>
        <p:spPr>
          <a:xfrm flipH="1">
            <a:off x="807244" y="1348352"/>
            <a:ext cx="7072226" cy="271644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מנוע שיעמוד בדרישותינו</a:t>
            </a:r>
          </a:p>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התאמת גודל החלקים לגודל הרובוט</a:t>
            </a:r>
          </a:p>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עמידה במשקל שנקבע מראש</a:t>
            </a:r>
          </a:p>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מקדם בטיחות מינימלי שיתאים למקדם שחושב</a:t>
            </a:r>
          </a:p>
          <a:p>
            <a:pPr marL="342900" indent="-342900" algn="r" rtl="1">
              <a:buClr>
                <a:schemeClr val="accent2">
                  <a:lumMod val="60000"/>
                  <a:lumOff val="40000"/>
                </a:schemeClr>
              </a:buClr>
              <a:buFont typeface="Wingdings" panose="05000000000000000000" pitchFamily="2" charset="2"/>
              <a:buChar char="Ø"/>
            </a:pPr>
            <a:r>
              <a:rPr lang="he-IL" sz="2400" dirty="0">
                <a:solidFill>
                  <a:schemeClr val="tx1"/>
                </a:solidFill>
                <a:latin typeface="Calibri" panose="020F0502020204030204" pitchFamily="34" charset="0"/>
                <a:cs typeface="Calibri" panose="020F0502020204030204" pitchFamily="34" charset="0"/>
              </a:rPr>
              <a:t>מציאת חומרים מתאימים</a:t>
            </a:r>
          </a:p>
          <a:p>
            <a:pPr marL="342900" indent="-342900" algn="r" rtl="1">
              <a:buClr>
                <a:schemeClr val="accent2">
                  <a:lumMod val="60000"/>
                  <a:lumOff val="40000"/>
                </a:schemeClr>
              </a:buClr>
              <a:buFont typeface="Wingdings" panose="05000000000000000000" pitchFamily="2" charset="2"/>
              <a:buChar char="Ø"/>
            </a:pPr>
            <a:endParaRPr lang="he-IL" sz="2400" dirty="0">
              <a:solidFill>
                <a:schemeClr val="tx1"/>
              </a:solidFill>
              <a:latin typeface="Calibri" panose="020F0502020204030204" pitchFamily="34" charset="0"/>
              <a:cs typeface="Calibri" panose="020F0502020204030204" pitchFamily="34" charset="0"/>
            </a:endParaRPr>
          </a:p>
        </p:txBody>
      </p:sp>
      <p:pic>
        <p:nvPicPr>
          <p:cNvPr id="24" name="Picture 2" descr="mechanical_top">
            <a:extLst>
              <a:ext uri="{FF2B5EF4-FFF2-40B4-BE49-F238E27FC236}">
                <a16:creationId xmlns:a16="http://schemas.microsoft.com/office/drawing/2014/main" id="{B88855B5-6EB1-4BC6-81F9-AA975CD27999}"/>
              </a:ext>
            </a:extLst>
          </p:cNvPr>
          <p:cNvPicPr>
            <a:picLocks noChangeAspect="1" noChangeArrowheads="1"/>
          </p:cNvPicPr>
          <p:nvPr/>
        </p:nvPicPr>
        <p:blipFill>
          <a:blip r:embed="rId3">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93666" y="-143368"/>
            <a:ext cx="3190526" cy="117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תיבת טקסט 1">
            <a:extLst>
              <a:ext uri="{FF2B5EF4-FFF2-40B4-BE49-F238E27FC236}">
                <a16:creationId xmlns:a16="http://schemas.microsoft.com/office/drawing/2014/main" id="{47492884-E59B-4D44-B2DB-909B9DF851D0}"/>
              </a:ext>
            </a:extLst>
          </p:cNvPr>
          <p:cNvSpPr txBox="1"/>
          <p:nvPr/>
        </p:nvSpPr>
        <p:spPr>
          <a:xfrm>
            <a:off x="7122320" y="4747647"/>
            <a:ext cx="1779654" cy="307777"/>
          </a:xfrm>
          <a:prstGeom prst="rect">
            <a:avLst/>
          </a:prstGeom>
          <a:noFill/>
        </p:spPr>
        <p:txBody>
          <a:bodyPr wrap="none" rtlCol="1">
            <a:spAutoFit/>
          </a:bodyPr>
          <a:lstStyle/>
          <a:p>
            <a:r>
              <a:rPr lang="he-IL" dirty="0">
                <a:solidFill>
                  <a:schemeClr val="tx1"/>
                </a:solidFill>
                <a:latin typeface="Calibri" panose="020F0502020204030204" pitchFamily="34" charset="0"/>
                <a:cs typeface="Calibri" panose="020F0502020204030204" pitchFamily="34" charset="0"/>
              </a:rPr>
              <a:t>יוליה נרינסקי ודן פרידלנד</a:t>
            </a:r>
          </a:p>
        </p:txBody>
      </p:sp>
      <p:sp>
        <p:nvSpPr>
          <p:cNvPr id="3" name="תיבת טקסט 2">
            <a:extLst>
              <a:ext uri="{FF2B5EF4-FFF2-40B4-BE49-F238E27FC236}">
                <a16:creationId xmlns:a16="http://schemas.microsoft.com/office/drawing/2014/main" id="{F3136EF8-A668-4835-A63D-9F96506C2B4C}"/>
              </a:ext>
            </a:extLst>
          </p:cNvPr>
          <p:cNvSpPr txBox="1"/>
          <p:nvPr/>
        </p:nvSpPr>
        <p:spPr>
          <a:xfrm>
            <a:off x="542925" y="4756264"/>
            <a:ext cx="184731" cy="307777"/>
          </a:xfrm>
          <a:prstGeom prst="rect">
            <a:avLst/>
          </a:prstGeom>
          <a:noFill/>
        </p:spPr>
        <p:txBody>
          <a:bodyPr wrap="none" rtlCol="1">
            <a:spAutoFit/>
          </a:bodyPr>
          <a:lstStyle/>
          <a:p>
            <a:endParaRPr lang="he-IL" dirty="0"/>
          </a:p>
        </p:txBody>
      </p:sp>
      <p:sp>
        <p:nvSpPr>
          <p:cNvPr id="5" name="תיבת טקסט 4">
            <a:extLst>
              <a:ext uri="{FF2B5EF4-FFF2-40B4-BE49-F238E27FC236}">
                <a16:creationId xmlns:a16="http://schemas.microsoft.com/office/drawing/2014/main" id="{EF529C5A-D2BE-438F-9C26-59C87564FE65}"/>
              </a:ext>
            </a:extLst>
          </p:cNvPr>
          <p:cNvSpPr txBox="1"/>
          <p:nvPr/>
        </p:nvSpPr>
        <p:spPr>
          <a:xfrm>
            <a:off x="385670" y="4655314"/>
            <a:ext cx="314510" cy="400110"/>
          </a:xfrm>
          <a:prstGeom prst="rect">
            <a:avLst/>
          </a:prstGeom>
          <a:noFill/>
        </p:spPr>
        <p:txBody>
          <a:bodyPr wrap="none" rtlCol="1">
            <a:spAutoFit/>
          </a:bodyPr>
          <a:lstStyle/>
          <a:p>
            <a:r>
              <a:rPr lang="he-IL" sz="2000" b="1" dirty="0">
                <a:solidFill>
                  <a:schemeClr val="tx1"/>
                </a:solidFill>
                <a:latin typeface="Calibri" panose="020F0502020204030204" pitchFamily="34" charset="0"/>
                <a:cs typeface="Calibri" panose="020F0502020204030204" pitchFamily="34" charset="0"/>
              </a:rPr>
              <a:t>8</a:t>
            </a:r>
          </a:p>
        </p:txBody>
      </p:sp>
    </p:spTree>
    <p:extLst>
      <p:ext uri="{BB962C8B-B14F-4D97-AF65-F5344CB8AC3E}">
        <p14:creationId xmlns:p14="http://schemas.microsoft.com/office/powerpoint/2010/main" val="4187404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81359BF-70B6-40B0-9616-E53B1CECB5CF}"/>
              </a:ext>
            </a:extLst>
          </p:cNvPr>
          <p:cNvPicPr>
            <a:picLocks noChangeAspect="1"/>
          </p:cNvPicPr>
          <p:nvPr/>
        </p:nvPicPr>
        <p:blipFill>
          <a:blip r:embed="rId2"/>
          <a:stretch>
            <a:fillRect/>
          </a:stretch>
        </p:blipFill>
        <p:spPr>
          <a:xfrm>
            <a:off x="404849" y="1085661"/>
            <a:ext cx="6435993" cy="3757692"/>
          </a:xfrm>
          <a:prstGeom prst="rect">
            <a:avLst/>
          </a:prstGeom>
        </p:spPr>
      </p:pic>
      <p:sp>
        <p:nvSpPr>
          <p:cNvPr id="3" name="Title 2">
            <a:extLst>
              <a:ext uri="{FF2B5EF4-FFF2-40B4-BE49-F238E27FC236}">
                <a16:creationId xmlns:a16="http://schemas.microsoft.com/office/drawing/2014/main" id="{E42835ED-DDCF-4F47-9EFC-37CC40F9F8E7}"/>
              </a:ext>
            </a:extLst>
          </p:cNvPr>
          <p:cNvSpPr>
            <a:spLocks noGrp="1"/>
          </p:cNvSpPr>
          <p:nvPr>
            <p:ph type="title"/>
          </p:nvPr>
        </p:nvSpPr>
        <p:spPr>
          <a:xfrm>
            <a:off x="1178325" y="300147"/>
            <a:ext cx="6174300" cy="755700"/>
          </a:xfrm>
        </p:spPr>
        <p:txBody>
          <a:bodyPr/>
          <a:lstStyle/>
          <a:p>
            <a:pPr algn="r"/>
            <a:r>
              <a:rPr lang="he-IL" sz="5400" dirty="0">
                <a:latin typeface="Calibri" panose="020F0502020204030204" pitchFamily="34" charset="0"/>
                <a:cs typeface="Calibri" panose="020F0502020204030204" pitchFamily="34" charset="0"/>
              </a:rPr>
              <a:t>הרובוט</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11856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002235-F8AD-4FB6-BAFA-62CEBCB29669}"/>
              </a:ext>
            </a:extLst>
          </p:cNvPr>
          <p:cNvSpPr>
            <a:spLocks noGrp="1"/>
          </p:cNvSpPr>
          <p:nvPr>
            <p:ph type="title"/>
          </p:nvPr>
        </p:nvSpPr>
        <p:spPr>
          <a:xfrm>
            <a:off x="2882355" y="125143"/>
            <a:ext cx="6174300" cy="755700"/>
          </a:xfrm>
        </p:spPr>
        <p:txBody>
          <a:bodyPr/>
          <a:lstStyle/>
          <a:p>
            <a:pPr algn="r"/>
            <a:r>
              <a:rPr lang="he-IL" dirty="0">
                <a:latin typeface="Calibri" panose="020F0502020204030204" pitchFamily="34" charset="0"/>
                <a:cs typeface="Calibri" panose="020F0502020204030204" pitchFamily="34" charset="0"/>
              </a:rPr>
              <a:t>המחשת ממדים</a:t>
            </a:r>
            <a:endParaRPr lang="en-GB"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AAF7CB9F-7889-47CA-B260-D012B78EB5A3}"/>
              </a:ext>
            </a:extLst>
          </p:cNvPr>
          <p:cNvPicPr>
            <a:picLocks noChangeAspect="1"/>
          </p:cNvPicPr>
          <p:nvPr/>
        </p:nvPicPr>
        <p:blipFill>
          <a:blip r:embed="rId2"/>
          <a:stretch>
            <a:fillRect/>
          </a:stretch>
        </p:blipFill>
        <p:spPr>
          <a:xfrm>
            <a:off x="567067" y="80880"/>
            <a:ext cx="5003095" cy="4666970"/>
          </a:xfrm>
          <a:prstGeom prst="rect">
            <a:avLst/>
          </a:prstGeom>
        </p:spPr>
      </p:pic>
    </p:spTree>
    <p:extLst>
      <p:ext uri="{BB962C8B-B14F-4D97-AF65-F5344CB8AC3E}">
        <p14:creationId xmlns:p14="http://schemas.microsoft.com/office/powerpoint/2010/main" val="3115750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 name="Google Shape;396;p29">
            <a:extLst>
              <a:ext uri="{FF2B5EF4-FFF2-40B4-BE49-F238E27FC236}">
                <a16:creationId xmlns:a16="http://schemas.microsoft.com/office/drawing/2014/main" id="{02F6D5C6-C26B-4B01-94EB-C341657EF1FE}"/>
              </a:ext>
            </a:extLst>
          </p:cNvPr>
          <p:cNvSpPr txBox="1">
            <a:spLocks noGrp="1"/>
          </p:cNvSpPr>
          <p:nvPr>
            <p:ph type="title"/>
          </p:nvPr>
        </p:nvSpPr>
        <p:spPr>
          <a:xfrm>
            <a:off x="2534771" y="147619"/>
            <a:ext cx="4987597" cy="1115005"/>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he-IL" sz="5400" dirty="0">
                <a:cs typeface="Horev CLM" panose="02000903000000000000" pitchFamily="2" charset="-79"/>
              </a:rPr>
              <a:t>מערכת</a:t>
            </a:r>
            <a:r>
              <a:rPr lang="he-IL" sz="7200" dirty="0">
                <a:latin typeface="Horev CLM" panose="02000903000000000000" pitchFamily="2" charset="-79"/>
                <a:cs typeface="Horev CLM" panose="02000903000000000000" pitchFamily="2" charset="-79"/>
              </a:rPr>
              <a:t> </a:t>
            </a:r>
            <a:r>
              <a:rPr lang="he-IL" sz="5400" dirty="0">
                <a:latin typeface="Horev CLM" panose="02000903000000000000" pitchFamily="2" charset="-79"/>
                <a:cs typeface="Horev CLM" panose="02000903000000000000" pitchFamily="2" charset="-79"/>
              </a:rPr>
              <a:t>הנעה</a:t>
            </a:r>
            <a:endParaRPr sz="5400" dirty="0"/>
          </a:p>
        </p:txBody>
      </p:sp>
      <p:pic>
        <p:nvPicPr>
          <p:cNvPr id="24" name="Picture 2" descr="mechanical_top">
            <a:extLst>
              <a:ext uri="{FF2B5EF4-FFF2-40B4-BE49-F238E27FC236}">
                <a16:creationId xmlns:a16="http://schemas.microsoft.com/office/drawing/2014/main" id="{B88855B5-6EB1-4BC6-81F9-AA975CD27999}"/>
              </a:ext>
            </a:extLst>
          </p:cNvPr>
          <p:cNvPicPr>
            <a:picLocks noChangeAspect="1" noChangeArrowheads="1"/>
          </p:cNvPicPr>
          <p:nvPr/>
        </p:nvPicPr>
        <p:blipFill>
          <a:blip r:embed="rId3">
            <a:clrChange>
              <a:clrFrom>
                <a:srgbClr val="FFFFFF"/>
              </a:clrFrom>
              <a:clrTo>
                <a:srgbClr val="FFFFFF">
                  <a:alpha val="0"/>
                </a:srgbClr>
              </a:clrTo>
            </a:clrChange>
            <a:lum bright="70000" contrast="-70000"/>
            <a:extLst>
              <a:ext uri="{28A0092B-C50C-407E-A947-70E740481C1C}">
                <a14:useLocalDpi xmlns:a14="http://schemas.microsoft.com/office/drawing/2010/main" val="0"/>
              </a:ext>
            </a:extLst>
          </a:blip>
          <a:srcRect/>
          <a:stretch>
            <a:fillRect/>
          </a:stretch>
        </p:blipFill>
        <p:spPr bwMode="auto">
          <a:xfrm>
            <a:off x="-93666" y="-143368"/>
            <a:ext cx="3190526" cy="1171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תיבת טקסט 1">
            <a:extLst>
              <a:ext uri="{FF2B5EF4-FFF2-40B4-BE49-F238E27FC236}">
                <a16:creationId xmlns:a16="http://schemas.microsoft.com/office/drawing/2014/main" id="{47492884-E59B-4D44-B2DB-909B9DF851D0}"/>
              </a:ext>
            </a:extLst>
          </p:cNvPr>
          <p:cNvSpPr txBox="1"/>
          <p:nvPr/>
        </p:nvSpPr>
        <p:spPr>
          <a:xfrm>
            <a:off x="7122320" y="4747647"/>
            <a:ext cx="1779654" cy="307777"/>
          </a:xfrm>
          <a:prstGeom prst="rect">
            <a:avLst/>
          </a:prstGeom>
          <a:noFill/>
        </p:spPr>
        <p:txBody>
          <a:bodyPr wrap="none" rtlCol="1">
            <a:spAutoFit/>
          </a:bodyPr>
          <a:lstStyle/>
          <a:p>
            <a:r>
              <a:rPr lang="he-IL" dirty="0">
                <a:solidFill>
                  <a:schemeClr val="tx1"/>
                </a:solidFill>
                <a:latin typeface="Calibri" panose="020F0502020204030204" pitchFamily="34" charset="0"/>
                <a:cs typeface="Calibri" panose="020F0502020204030204" pitchFamily="34" charset="0"/>
              </a:rPr>
              <a:t>יוליה נרינסקי ודן פרידלנד</a:t>
            </a:r>
          </a:p>
        </p:txBody>
      </p:sp>
      <p:sp>
        <p:nvSpPr>
          <p:cNvPr id="3" name="תיבת טקסט 2">
            <a:extLst>
              <a:ext uri="{FF2B5EF4-FFF2-40B4-BE49-F238E27FC236}">
                <a16:creationId xmlns:a16="http://schemas.microsoft.com/office/drawing/2014/main" id="{F3136EF8-A668-4835-A63D-9F96506C2B4C}"/>
              </a:ext>
            </a:extLst>
          </p:cNvPr>
          <p:cNvSpPr txBox="1"/>
          <p:nvPr/>
        </p:nvSpPr>
        <p:spPr>
          <a:xfrm>
            <a:off x="542925" y="4756264"/>
            <a:ext cx="184731" cy="307777"/>
          </a:xfrm>
          <a:prstGeom prst="rect">
            <a:avLst/>
          </a:prstGeom>
          <a:noFill/>
        </p:spPr>
        <p:txBody>
          <a:bodyPr wrap="none" rtlCol="1">
            <a:spAutoFit/>
          </a:bodyPr>
          <a:lstStyle/>
          <a:p>
            <a:endParaRPr lang="he-IL" dirty="0"/>
          </a:p>
        </p:txBody>
      </p:sp>
      <p:sp>
        <p:nvSpPr>
          <p:cNvPr id="5" name="תיבת טקסט 4">
            <a:extLst>
              <a:ext uri="{FF2B5EF4-FFF2-40B4-BE49-F238E27FC236}">
                <a16:creationId xmlns:a16="http://schemas.microsoft.com/office/drawing/2014/main" id="{EF529C5A-D2BE-438F-9C26-59C87564FE65}"/>
              </a:ext>
            </a:extLst>
          </p:cNvPr>
          <p:cNvSpPr txBox="1"/>
          <p:nvPr/>
        </p:nvSpPr>
        <p:spPr>
          <a:xfrm>
            <a:off x="385670" y="4655314"/>
            <a:ext cx="314510" cy="400110"/>
          </a:xfrm>
          <a:prstGeom prst="rect">
            <a:avLst/>
          </a:prstGeom>
          <a:noFill/>
        </p:spPr>
        <p:txBody>
          <a:bodyPr wrap="none" rtlCol="1">
            <a:spAutoFit/>
          </a:bodyPr>
          <a:lstStyle/>
          <a:p>
            <a:r>
              <a:rPr lang="he-IL" sz="2000" b="1" dirty="0">
                <a:solidFill>
                  <a:schemeClr val="tx1"/>
                </a:solidFill>
                <a:latin typeface="Calibri" panose="020F0502020204030204" pitchFamily="34" charset="0"/>
                <a:cs typeface="Calibri" panose="020F0502020204030204" pitchFamily="34" charset="0"/>
              </a:rPr>
              <a:t>5</a:t>
            </a:r>
          </a:p>
        </p:txBody>
      </p:sp>
      <p:pic>
        <p:nvPicPr>
          <p:cNvPr id="8" name="תמונה 7">
            <a:extLst>
              <a:ext uri="{FF2B5EF4-FFF2-40B4-BE49-F238E27FC236}">
                <a16:creationId xmlns:a16="http://schemas.microsoft.com/office/drawing/2014/main" id="{2E6B5CB5-2E2A-4D41-BBB2-22B752110900}"/>
              </a:ext>
            </a:extLst>
          </p:cNvPr>
          <p:cNvPicPr>
            <a:picLocks noChangeAspect="1"/>
          </p:cNvPicPr>
          <p:nvPr/>
        </p:nvPicPr>
        <p:blipFill>
          <a:blip r:embed="rId4"/>
          <a:stretch>
            <a:fillRect/>
          </a:stretch>
        </p:blipFill>
        <p:spPr>
          <a:xfrm>
            <a:off x="1538432" y="1130543"/>
            <a:ext cx="5291905" cy="3834913"/>
          </a:xfrm>
          <a:prstGeom prst="rect">
            <a:avLst/>
          </a:prstGeom>
        </p:spPr>
      </p:pic>
    </p:spTree>
    <p:extLst>
      <p:ext uri="{BB962C8B-B14F-4D97-AF65-F5344CB8AC3E}">
        <p14:creationId xmlns:p14="http://schemas.microsoft.com/office/powerpoint/2010/main" val="14642790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29FD78E1-CB3A-4B91-AAA9-986986611F8F}"/>
              </a:ext>
            </a:extLst>
          </p:cNvPr>
          <p:cNvSpPr>
            <a:spLocks noGrp="1"/>
          </p:cNvSpPr>
          <p:nvPr>
            <p:ph type="subTitle" idx="1"/>
          </p:nvPr>
        </p:nvSpPr>
        <p:spPr/>
        <p:txBody>
          <a:bodyPr/>
          <a:lstStyle/>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algn="r"/>
            <a:endParaRPr lang="he-IL" dirty="0"/>
          </a:p>
          <a:p>
            <a:pPr marL="139700" indent="0" algn="r">
              <a:buNone/>
            </a:pPr>
            <a:r>
              <a:rPr lang="he-IL" dirty="0"/>
              <a:t>כמו שניתן לראות המנוע שהכי מתאים לנו הוא המנוע האמצעי עם המברשת.</a:t>
            </a:r>
          </a:p>
        </p:txBody>
      </p:sp>
      <p:sp>
        <p:nvSpPr>
          <p:cNvPr id="3" name="Title 2">
            <a:extLst>
              <a:ext uri="{FF2B5EF4-FFF2-40B4-BE49-F238E27FC236}">
                <a16:creationId xmlns:a16="http://schemas.microsoft.com/office/drawing/2014/main" id="{423CB02E-7981-4E19-91B9-52A01701D0E4}"/>
              </a:ext>
            </a:extLst>
          </p:cNvPr>
          <p:cNvSpPr>
            <a:spLocks noGrp="1"/>
          </p:cNvSpPr>
          <p:nvPr>
            <p:ph type="title"/>
          </p:nvPr>
        </p:nvSpPr>
        <p:spPr/>
        <p:txBody>
          <a:bodyPr/>
          <a:lstStyle/>
          <a:p>
            <a:pPr algn="r"/>
            <a:r>
              <a:rPr lang="he-IL" sz="3200" dirty="0">
                <a:latin typeface="Miriam" panose="020B0502050101010101" pitchFamily="34" charset="-79"/>
                <a:cs typeface="Miriam" panose="020B0502050101010101" pitchFamily="34" charset="-79"/>
              </a:rPr>
              <a:t>בחירת מנוע</a:t>
            </a:r>
            <a:endParaRPr lang="en-GB" sz="3200" dirty="0">
              <a:latin typeface="Miriam" panose="020B0502050101010101" pitchFamily="34" charset="-79"/>
              <a:cs typeface="Miriam" panose="020B0502050101010101" pitchFamily="34" charset="-79"/>
            </a:endParaRPr>
          </a:p>
        </p:txBody>
      </p:sp>
      <p:pic>
        <p:nvPicPr>
          <p:cNvPr id="7" name="Picture 6">
            <a:extLst>
              <a:ext uri="{FF2B5EF4-FFF2-40B4-BE49-F238E27FC236}">
                <a16:creationId xmlns:a16="http://schemas.microsoft.com/office/drawing/2014/main" id="{07968509-E7EE-4B1B-AC45-EAECC6047E62}"/>
              </a:ext>
            </a:extLst>
          </p:cNvPr>
          <p:cNvPicPr>
            <a:picLocks noChangeAspect="1"/>
          </p:cNvPicPr>
          <p:nvPr/>
        </p:nvPicPr>
        <p:blipFill>
          <a:blip r:embed="rId2"/>
          <a:stretch>
            <a:fillRect/>
          </a:stretch>
        </p:blipFill>
        <p:spPr>
          <a:xfrm>
            <a:off x="2152504" y="1323574"/>
            <a:ext cx="5257800" cy="2733675"/>
          </a:xfrm>
          <a:prstGeom prst="rect">
            <a:avLst/>
          </a:prstGeom>
        </p:spPr>
      </p:pic>
    </p:spTree>
    <p:extLst>
      <p:ext uri="{BB962C8B-B14F-4D97-AF65-F5344CB8AC3E}">
        <p14:creationId xmlns:p14="http://schemas.microsoft.com/office/powerpoint/2010/main" val="3782770403"/>
      </p:ext>
    </p:extLst>
  </p:cSld>
  <p:clrMapOvr>
    <a:masterClrMapping/>
  </p:clrMapOvr>
</p:sld>
</file>

<file path=ppt/theme/theme1.xml><?xml version="1.0" encoding="utf-8"?>
<a:theme xmlns:a="http://schemas.openxmlformats.org/drawingml/2006/main" name="Novanex Energy Branding Guidelines by Slidesgo">
  <a:themeElements>
    <a:clrScheme name="Simple Light">
      <a:dk1>
        <a:srgbClr val="FFFFFF"/>
      </a:dk1>
      <a:lt1>
        <a:srgbClr val="EBDAD4"/>
      </a:lt1>
      <a:dk2>
        <a:srgbClr val="1D1E3E"/>
      </a:dk2>
      <a:lt2>
        <a:srgbClr val="F5A278"/>
      </a:lt2>
      <a:accent1>
        <a:srgbClr val="F88A52"/>
      </a:accent1>
      <a:accent2>
        <a:srgbClr val="FF742E"/>
      </a:accent2>
      <a:accent3>
        <a:srgbClr val="C2541D"/>
      </a:accent3>
      <a:accent4>
        <a:srgbClr val="54568C"/>
      </a:accent4>
      <a:accent5>
        <a:srgbClr val="7D80B3"/>
      </a:accent5>
      <a:accent6>
        <a:srgbClr val="B6B7C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355</TotalTime>
  <Words>481</Words>
  <Application>Microsoft Office PowerPoint</Application>
  <PresentationFormat>On-screen Show (16:9)</PresentationFormat>
  <Paragraphs>213</Paragraphs>
  <Slides>17</Slides>
  <Notes>9</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17</vt:i4>
      </vt:variant>
    </vt:vector>
  </HeadingPairs>
  <TitlesOfParts>
    <vt:vector size="29" baseType="lpstr">
      <vt:lpstr>Assistant</vt:lpstr>
      <vt:lpstr>Wingdings</vt:lpstr>
      <vt:lpstr>Arial</vt:lpstr>
      <vt:lpstr>Horev CLM</vt:lpstr>
      <vt:lpstr>Fira Sans Condensed</vt:lpstr>
      <vt:lpstr>Big Shoulders Display</vt:lpstr>
      <vt:lpstr>Sulphur Point</vt:lpstr>
      <vt:lpstr>Roboto Condensed Light</vt:lpstr>
      <vt:lpstr>Calibri</vt:lpstr>
      <vt:lpstr>Miriam</vt:lpstr>
      <vt:lpstr>Cambria Math</vt:lpstr>
      <vt:lpstr>Novanex Energy Branding Guidelines by Slidesgo</vt:lpstr>
      <vt:lpstr>רובוט קרב</vt:lpstr>
      <vt:lpstr>המחשת הצורך</vt:lpstr>
      <vt:lpstr>המצב הקיים בשוק</vt:lpstr>
      <vt:lpstr>דרישות התכן</vt:lpstr>
      <vt:lpstr>אתגרים תכנוניים</vt:lpstr>
      <vt:lpstr>הרובוט</vt:lpstr>
      <vt:lpstr>המחשת ממדים</vt:lpstr>
      <vt:lpstr>מערכת הנעה</vt:lpstr>
      <vt:lpstr>בחירת מנוע</vt:lpstr>
      <vt:lpstr>בחירת חומרים</vt:lpstr>
      <vt:lpstr>בחירת חומרים</vt:lpstr>
      <vt:lpstr>אנליזת הגל</vt:lpstr>
      <vt:lpstr>אנליזת שילדה</vt:lpstr>
      <vt:lpstr>שקיעת השלדה</vt:lpstr>
      <vt:lpstr>אופטימיזציה</vt:lpstr>
      <vt:lpstr>הצעות לשיפור בתכן עתידי</vt:lpstr>
      <vt:lpstr>תודה רבה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רובוט קרב</dc:title>
  <dc:creator>יוליה נרינסקי</dc:creator>
  <cp:lastModifiedBy>dan fridland</cp:lastModifiedBy>
  <cp:revision>23</cp:revision>
  <dcterms:modified xsi:type="dcterms:W3CDTF">2021-07-06T13:55:29Z</dcterms:modified>
</cp:coreProperties>
</file>